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sldIdLst>
    <p:sldId id="256" r:id="rId3"/>
    <p:sldId id="307" r:id="rId4"/>
    <p:sldId id="308" r:id="rId5"/>
    <p:sldId id="309" r:id="rId6"/>
    <p:sldId id="310" r:id="rId7"/>
    <p:sldId id="327" r:id="rId8"/>
    <p:sldId id="328" r:id="rId9"/>
    <p:sldId id="329" r:id="rId10"/>
    <p:sldId id="349" r:id="rId11"/>
    <p:sldId id="352" r:id="rId12"/>
    <p:sldId id="353" r:id="rId13"/>
    <p:sldId id="350" r:id="rId14"/>
    <p:sldId id="354" r:id="rId15"/>
    <p:sldId id="355" r:id="rId16"/>
    <p:sldId id="330" r:id="rId17"/>
    <p:sldId id="331" r:id="rId18"/>
    <p:sldId id="332" r:id="rId19"/>
    <p:sldId id="333" r:id="rId20"/>
    <p:sldId id="334" r:id="rId21"/>
    <p:sldId id="335" r:id="rId22"/>
    <p:sldId id="348" r:id="rId23"/>
    <p:sldId id="356" r:id="rId24"/>
    <p:sldId id="357" r:id="rId25"/>
    <p:sldId id="336" r:id="rId26"/>
    <p:sldId id="337" r:id="rId27"/>
    <p:sldId id="338" r:id="rId28"/>
    <p:sldId id="339" r:id="rId29"/>
    <p:sldId id="340" r:id="rId30"/>
    <p:sldId id="341" r:id="rId31"/>
    <p:sldId id="351" r:id="rId32"/>
    <p:sldId id="358" r:id="rId33"/>
    <p:sldId id="359" r:id="rId34"/>
    <p:sldId id="342" r:id="rId35"/>
    <p:sldId id="343" r:id="rId36"/>
    <p:sldId id="344" r:id="rId37"/>
    <p:sldId id="347" r:id="rId38"/>
    <p:sldId id="360" r:id="rId39"/>
    <p:sldId id="361" r:id="rId40"/>
    <p:sldId id="362" r:id="rId41"/>
    <p:sldId id="363" r:id="rId42"/>
    <p:sldId id="364" r:id="rId43"/>
    <p:sldId id="345" r:id="rId44"/>
    <p:sldId id="346" r:id="rId45"/>
    <p:sldId id="325" r:id="rId46"/>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07" autoAdjust="0"/>
    <p:restoredTop sz="94728" autoAdjust="0"/>
  </p:normalViewPr>
  <p:slideViewPr>
    <p:cSldViewPr snapToGrid="0" snapToObjects="1">
      <p:cViewPr>
        <p:scale>
          <a:sx n="75" d="100"/>
          <a:sy n="75" d="100"/>
        </p:scale>
        <p:origin x="-366" y="-30"/>
      </p:cViewPr>
      <p:guideLst>
        <p:guide orient="horz" pos="2160"/>
        <p:guide pos="2880"/>
      </p:guideLst>
    </p:cSldViewPr>
  </p:slideViewPr>
  <p:notesTextViewPr>
    <p:cViewPr>
      <p:scale>
        <a:sx n="100" d="100"/>
        <a:sy n="100" d="100"/>
      </p:scale>
      <p:origin x="0" y="0"/>
    </p:cViewPr>
  </p:notesTextViewPr>
  <p:sorterViewPr>
    <p:cViewPr>
      <p:scale>
        <a:sx n="75" d="100"/>
        <a:sy n="75" d="100"/>
      </p:scale>
      <p:origin x="0" y="8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9FF9E97-3EB4-48A8-BFD7-CE3D6E077D97}" type="datetimeFigureOut">
              <a:rPr lang="en-US"/>
              <a:pPr>
                <a:defRPr/>
              </a:pPr>
              <a:t>10/8/2013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8B3CAD8-F4E1-439C-A0C6-96F10794D5C5}"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4A75407-A203-4118-97EC-5F3C76BF0F32}" type="datetimeFigureOut">
              <a:rPr lang="en-US"/>
              <a:pPr>
                <a:defRPr/>
              </a:pPr>
              <a:t>10/8/2013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232084-9821-45A0-8154-EFD0E78282C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68D2534-19E5-4D33-9EAC-CC10DD9E66C1}" type="datetimeFigureOut">
              <a:rPr lang="en-US"/>
              <a:pPr>
                <a:defRPr/>
              </a:pPr>
              <a:t>10/8/2013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630FBE4-C1B5-49A1-8839-6F46D061FA4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9CEF1E6-129C-480F-A393-684738A1BEE3}" type="datetimeFigureOut">
              <a:rPr lang="en-US"/>
              <a:pPr>
                <a:defRPr/>
              </a:pPr>
              <a:t>10/8/2013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FC76E73-3742-48BF-9AA9-D2C6C4931BA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46F1BC2-B25B-4B43-A9C6-5E7557FC8071}" type="datetimeFigureOut">
              <a:rPr lang="en-US"/>
              <a:pPr>
                <a:defRPr/>
              </a:pPr>
              <a:t>10/8/2013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DF7955F-8C5D-4A2F-A412-DE8B661FC52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C8A7C7F-07CB-4175-ADA3-E552D011F448}" type="datetimeFigureOut">
              <a:rPr lang="en-US"/>
              <a:pPr>
                <a:defRPr/>
              </a:pPr>
              <a:t>10/8/2013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D881F19-F7B7-459B-B080-5AAF7A18C80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A24AD876-0183-4337-8555-9D8EBAEDE1B9}" type="datetimeFigureOut">
              <a:rPr lang="en-US"/>
              <a:pPr>
                <a:defRPr/>
              </a:pPr>
              <a:t>10/8/2013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AA4E24D8-CF25-45D6-816E-40FF1D79DF6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427F6991-A422-45CF-88A6-315D5775B75A}" type="datetimeFigureOut">
              <a:rPr lang="en-US"/>
              <a:pPr>
                <a:defRPr/>
              </a:pPr>
              <a:t>10/8/2013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7F43BE8-BC91-42EE-9054-2F9C2BD2106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790D5BA-0273-40C7-B816-1691ABC023F7}" type="datetimeFigureOut">
              <a:rPr lang="en-US"/>
              <a:pPr>
                <a:defRPr/>
              </a:pPr>
              <a:t>10/8/2013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A0379FB-5E29-4A29-BBFB-A8C6C0D941B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956D46F-1A3E-4B2F-9B3F-B8CBE4994EDF}" type="datetimeFigureOut">
              <a:rPr lang="en-US"/>
              <a:pPr>
                <a:defRPr/>
              </a:pPr>
              <a:t>10/8/2013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018DBFF-2D31-457D-A696-17B908CC55B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959EFCC-CE42-4538-ACF5-6C5F92F67572}" type="datetimeFigureOut">
              <a:rPr lang="en-US"/>
              <a:pPr>
                <a:defRPr/>
              </a:pPr>
              <a:t>10/8/2013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7DF1482-767B-429C-90A0-9E2FF4ABA89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2DD450F-6389-4306-A009-4A3FBC796319}" type="datetimeFigureOut">
              <a:rPr lang="en-US"/>
              <a:pPr>
                <a:defRPr/>
              </a:pPr>
              <a:t>10/8/2013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7DF71E2C-09F8-482E-8762-3F7D498CF41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914400" y="503238"/>
            <a:ext cx="7313613" cy="868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5" name="Text Placeholder 2"/>
          <p:cNvSpPr>
            <a:spLocks noGrp="1"/>
          </p:cNvSpPr>
          <p:nvPr>
            <p:ph type="body" idx="1"/>
          </p:nvPr>
        </p:nvSpPr>
        <p:spPr bwMode="auto">
          <a:xfrm>
            <a:off x="914400" y="1735138"/>
            <a:ext cx="7313613" cy="40560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7662863" y="6315075"/>
            <a:ext cx="1295400" cy="265113"/>
          </a:xfrm>
          <a:prstGeom prst="rect">
            <a:avLst/>
          </a:prstGeom>
        </p:spPr>
        <p:txBody>
          <a:bodyPr vert="horz" lIns="91440" tIns="45720" rIns="91440" bIns="45720" rtlCol="0" anchor="ctr"/>
          <a:lstStyle>
            <a:lvl1pPr algn="r" fontAlgn="auto">
              <a:spcBef>
                <a:spcPts val="0"/>
              </a:spcBef>
              <a:spcAft>
                <a:spcPts val="0"/>
              </a:spcAft>
              <a:defRPr sz="1100">
                <a:solidFill>
                  <a:prstClr val="black"/>
                </a:solidFill>
                <a:latin typeface="Rockwell" pitchFamily="18" charset="0"/>
                <a:ea typeface="+mn-ea"/>
                <a:cs typeface="+mn-cs"/>
              </a:defRPr>
            </a:lvl1pPr>
          </a:lstStyle>
          <a:p>
            <a:pPr>
              <a:defRPr/>
            </a:pPr>
            <a:fld id="{DDDED828-BDA7-9145-B7BC-C2E9BDF25683}" type="datetime1">
              <a:rPr lang="en-US"/>
              <a:pPr>
                <a:defRPr/>
              </a:pPr>
              <a:t>10/8/2013</a:t>
            </a:fld>
            <a:endParaRPr lang="en-US"/>
          </a:p>
        </p:txBody>
      </p:sp>
      <p:sp>
        <p:nvSpPr>
          <p:cNvPr id="5" name="Footer Placeholder 4"/>
          <p:cNvSpPr>
            <a:spLocks noGrp="1"/>
          </p:cNvSpPr>
          <p:nvPr>
            <p:ph type="ftr" sz="quarter" idx="3"/>
          </p:nvPr>
        </p:nvSpPr>
        <p:spPr>
          <a:xfrm>
            <a:off x="3943350" y="6305550"/>
            <a:ext cx="3717925" cy="258763"/>
          </a:xfrm>
          <a:prstGeom prst="rect">
            <a:avLst/>
          </a:prstGeom>
        </p:spPr>
        <p:txBody>
          <a:bodyPr vert="horz" lIns="91440" tIns="45720" rIns="91440" bIns="45720" rtlCol="0" anchor="ctr"/>
          <a:lstStyle>
            <a:lvl1pPr algn="r" fontAlgn="auto">
              <a:spcBef>
                <a:spcPts val="0"/>
              </a:spcBef>
              <a:spcAft>
                <a:spcPts val="0"/>
              </a:spcAft>
              <a:defRPr sz="1100">
                <a:solidFill>
                  <a:prstClr val="black"/>
                </a:solidFill>
                <a:latin typeface="Rockwell" pitchFamily="18" charset="0"/>
                <a:ea typeface="+mn-ea"/>
                <a:cs typeface="+mn-cs"/>
              </a:defRPr>
            </a:lvl1pPr>
          </a:lstStyle>
          <a:p>
            <a:pPr>
              <a:defRPr/>
            </a:pPr>
            <a:endParaRPr lang="en-US"/>
          </a:p>
        </p:txBody>
      </p:sp>
      <p:sp>
        <p:nvSpPr>
          <p:cNvPr id="6" name="Slide Number Placeholder 5"/>
          <p:cNvSpPr>
            <a:spLocks noGrp="1"/>
          </p:cNvSpPr>
          <p:nvPr>
            <p:ph type="sldNum" sz="quarter" idx="4"/>
          </p:nvPr>
        </p:nvSpPr>
        <p:spPr>
          <a:xfrm>
            <a:off x="7521575" y="5476875"/>
            <a:ext cx="1482725" cy="850900"/>
          </a:xfrm>
          <a:prstGeom prst="rect">
            <a:avLst/>
          </a:prstGeom>
        </p:spPr>
        <p:txBody>
          <a:bodyPr vert="horz" lIns="91440" tIns="45720" rIns="91440" bIns="45720" rtlCol="0" anchor="ctr"/>
          <a:lstStyle>
            <a:lvl1pPr algn="r" fontAlgn="auto">
              <a:spcBef>
                <a:spcPts val="0"/>
              </a:spcBef>
              <a:spcAft>
                <a:spcPts val="0"/>
              </a:spcAft>
              <a:defRPr sz="8200">
                <a:gradFill>
                  <a:gsLst>
                    <a:gs pos="0">
                      <a:prstClr val="black">
                        <a:alpha val="10000"/>
                      </a:prstClr>
                    </a:gs>
                    <a:gs pos="100000">
                      <a:prstClr val="black">
                        <a:alpha val="10000"/>
                      </a:prstClr>
                    </a:gs>
                  </a:gsLst>
                  <a:lin ang="5400000" scaled="0"/>
                </a:gradFill>
                <a:latin typeface="Impact" pitchFamily="34" charset="0"/>
                <a:ea typeface="+mn-ea"/>
                <a:cs typeface="+mn-cs"/>
              </a:defRPr>
            </a:lvl1pPr>
          </a:lstStyle>
          <a:p>
            <a:pPr>
              <a:defRPr/>
            </a:pPr>
            <a:fld id="{E7B7E5C9-05B3-4F6A-923F-DDEBBBF67C8F}" type="slidenum">
              <a:rPr lang="en-US"/>
              <a:pPr>
                <a:defRPr/>
              </a:pPr>
              <a:t>‹#›</a:t>
            </a:fld>
            <a:endParaRPr lang="en-US"/>
          </a:p>
        </p:txBody>
      </p:sp>
    </p:spTree>
  </p:cSld>
  <p:clrMap bg1="lt1" tx1="dk1" bg2="lt2" tx2="dk2" accent1="accent1" accent2="accent2" accent3="accent3" accent4="accent4" accent5="accent5" accent6="accent6" hlink="hlink" folHlink="folHlink"/>
  <p:txStyles>
    <p:titleStyle>
      <a:lvl1pPr algn="ctr" rtl="0" eaLnBrk="0" fontAlgn="base" hangingPunct="0">
        <a:spcBef>
          <a:spcPct val="0"/>
        </a:spcBef>
        <a:spcAft>
          <a:spcPct val="0"/>
        </a:spcAft>
        <a:defRPr sz="4600" kern="1200">
          <a:solidFill>
            <a:schemeClr val="tx1"/>
          </a:solidFill>
          <a:latin typeface="+mj-lt"/>
          <a:ea typeface="ＭＳ Ｐゴシック" pitchFamily="-107" charset="-128"/>
          <a:cs typeface="ＭＳ Ｐゴシック" pitchFamily="-107" charset="-128"/>
        </a:defRPr>
      </a:lvl1pPr>
      <a:lvl2pPr algn="ctr" rtl="0" eaLnBrk="0" fontAlgn="base" hangingPunct="0">
        <a:spcBef>
          <a:spcPct val="0"/>
        </a:spcBef>
        <a:spcAft>
          <a:spcPct val="0"/>
        </a:spcAft>
        <a:defRPr sz="4600">
          <a:solidFill>
            <a:schemeClr val="tx1"/>
          </a:solidFill>
          <a:latin typeface="Goudy Old Style" pitchFamily="-107" charset="0"/>
          <a:ea typeface="ＭＳ Ｐゴシック" pitchFamily="-107" charset="-128"/>
          <a:cs typeface="ＭＳ Ｐゴシック" pitchFamily="-107" charset="-128"/>
        </a:defRPr>
      </a:lvl2pPr>
      <a:lvl3pPr algn="ctr" rtl="0" eaLnBrk="0" fontAlgn="base" hangingPunct="0">
        <a:spcBef>
          <a:spcPct val="0"/>
        </a:spcBef>
        <a:spcAft>
          <a:spcPct val="0"/>
        </a:spcAft>
        <a:defRPr sz="4600">
          <a:solidFill>
            <a:schemeClr val="tx1"/>
          </a:solidFill>
          <a:latin typeface="Goudy Old Style" pitchFamily="-107" charset="0"/>
          <a:ea typeface="ＭＳ Ｐゴシック" pitchFamily="-107" charset="-128"/>
          <a:cs typeface="ＭＳ Ｐゴシック" pitchFamily="-107" charset="-128"/>
        </a:defRPr>
      </a:lvl3pPr>
      <a:lvl4pPr algn="ctr" rtl="0" eaLnBrk="0" fontAlgn="base" hangingPunct="0">
        <a:spcBef>
          <a:spcPct val="0"/>
        </a:spcBef>
        <a:spcAft>
          <a:spcPct val="0"/>
        </a:spcAft>
        <a:defRPr sz="4600">
          <a:solidFill>
            <a:schemeClr val="tx1"/>
          </a:solidFill>
          <a:latin typeface="Goudy Old Style" pitchFamily="-107" charset="0"/>
          <a:ea typeface="ＭＳ Ｐゴシック" pitchFamily="-107" charset="-128"/>
          <a:cs typeface="ＭＳ Ｐゴシック" pitchFamily="-107" charset="-128"/>
        </a:defRPr>
      </a:lvl4pPr>
      <a:lvl5pPr algn="ctr" rtl="0" eaLnBrk="0" fontAlgn="base" hangingPunct="0">
        <a:spcBef>
          <a:spcPct val="0"/>
        </a:spcBef>
        <a:spcAft>
          <a:spcPct val="0"/>
        </a:spcAft>
        <a:defRPr sz="4600">
          <a:solidFill>
            <a:schemeClr val="tx1"/>
          </a:solidFill>
          <a:latin typeface="Goudy Old Style" pitchFamily="-107" charset="0"/>
          <a:ea typeface="ＭＳ Ｐゴシック" pitchFamily="-107" charset="-128"/>
          <a:cs typeface="ＭＳ Ｐゴシック" pitchFamily="-107" charset="-128"/>
        </a:defRPr>
      </a:lvl5pPr>
      <a:lvl6pPr marL="457200" algn="ctr" rtl="0" fontAlgn="base">
        <a:spcBef>
          <a:spcPct val="0"/>
        </a:spcBef>
        <a:spcAft>
          <a:spcPct val="0"/>
        </a:spcAft>
        <a:defRPr sz="4600">
          <a:solidFill>
            <a:schemeClr val="tx1"/>
          </a:solidFill>
          <a:latin typeface="Goudy Old Style" pitchFamily="-107" charset="0"/>
          <a:ea typeface="ＭＳ Ｐゴシック" pitchFamily="-107" charset="-128"/>
          <a:cs typeface="ＭＳ Ｐゴシック" pitchFamily="-107" charset="-128"/>
        </a:defRPr>
      </a:lvl6pPr>
      <a:lvl7pPr marL="914400" algn="ctr" rtl="0" fontAlgn="base">
        <a:spcBef>
          <a:spcPct val="0"/>
        </a:spcBef>
        <a:spcAft>
          <a:spcPct val="0"/>
        </a:spcAft>
        <a:defRPr sz="4600">
          <a:solidFill>
            <a:schemeClr val="tx1"/>
          </a:solidFill>
          <a:latin typeface="Goudy Old Style" pitchFamily="-107" charset="0"/>
          <a:ea typeface="ＭＳ Ｐゴシック" pitchFamily="-107" charset="-128"/>
          <a:cs typeface="ＭＳ Ｐゴシック" pitchFamily="-107" charset="-128"/>
        </a:defRPr>
      </a:lvl7pPr>
      <a:lvl8pPr marL="1371600" algn="ctr" rtl="0" fontAlgn="base">
        <a:spcBef>
          <a:spcPct val="0"/>
        </a:spcBef>
        <a:spcAft>
          <a:spcPct val="0"/>
        </a:spcAft>
        <a:defRPr sz="4600">
          <a:solidFill>
            <a:schemeClr val="tx1"/>
          </a:solidFill>
          <a:latin typeface="Goudy Old Style" pitchFamily="-107" charset="0"/>
          <a:ea typeface="ＭＳ Ｐゴシック" pitchFamily="-107" charset="-128"/>
          <a:cs typeface="ＭＳ Ｐゴシック" pitchFamily="-107" charset="-128"/>
        </a:defRPr>
      </a:lvl8pPr>
      <a:lvl9pPr marL="1828800" algn="ctr" rtl="0" fontAlgn="base">
        <a:spcBef>
          <a:spcPct val="0"/>
        </a:spcBef>
        <a:spcAft>
          <a:spcPct val="0"/>
        </a:spcAft>
        <a:defRPr sz="4600">
          <a:solidFill>
            <a:schemeClr val="tx1"/>
          </a:solidFill>
          <a:latin typeface="Goudy Old Style" pitchFamily="-107" charset="0"/>
          <a:ea typeface="ＭＳ Ｐゴシック" pitchFamily="-107" charset="-128"/>
          <a:cs typeface="ＭＳ Ｐゴシック" pitchFamily="-107" charset="-128"/>
        </a:defRPr>
      </a:lvl9pPr>
    </p:titleStyle>
    <p:bodyStyle>
      <a:lvl1pPr marL="463550" indent="-463550" algn="l" rtl="0" eaLnBrk="0" fontAlgn="base" hangingPunct="0">
        <a:spcBef>
          <a:spcPts val="2000"/>
        </a:spcBef>
        <a:spcAft>
          <a:spcPct val="0"/>
        </a:spcAft>
        <a:buSzPct val="90000"/>
        <a:buChar char="•"/>
        <a:defRPr sz="2400" kern="1200">
          <a:solidFill>
            <a:schemeClr val="tx1"/>
          </a:solidFill>
          <a:latin typeface="+mn-lt"/>
          <a:ea typeface="ＭＳ Ｐゴシック" pitchFamily="-107" charset="-128"/>
          <a:cs typeface="ＭＳ Ｐゴシック" pitchFamily="-107" charset="-128"/>
        </a:defRPr>
      </a:lvl1pPr>
      <a:lvl2pPr marL="914400" indent="-457200" algn="l" rtl="0" eaLnBrk="0" fontAlgn="base" hangingPunct="0">
        <a:spcBef>
          <a:spcPts val="600"/>
        </a:spcBef>
        <a:spcAft>
          <a:spcPct val="0"/>
        </a:spcAft>
        <a:buSzPct val="90000"/>
        <a:buChar char="–"/>
        <a:defRPr sz="2200" kern="1200">
          <a:solidFill>
            <a:schemeClr val="tx1"/>
          </a:solidFill>
          <a:latin typeface="+mn-lt"/>
          <a:ea typeface="ＭＳ Ｐゴシック" pitchFamily="-107" charset="-128"/>
          <a:cs typeface="+mn-cs"/>
        </a:defRPr>
      </a:lvl2pPr>
      <a:lvl3pPr marL="1255713" indent="-341313" algn="l" rtl="0" eaLnBrk="0" fontAlgn="base" hangingPunct="0">
        <a:spcBef>
          <a:spcPts val="600"/>
        </a:spcBef>
        <a:spcAft>
          <a:spcPct val="0"/>
        </a:spcAft>
        <a:buSzPct val="90000"/>
        <a:buChar char="•"/>
        <a:defRPr sz="2000" kern="1200">
          <a:solidFill>
            <a:schemeClr val="tx1"/>
          </a:solidFill>
          <a:latin typeface="+mn-lt"/>
          <a:ea typeface="ＭＳ Ｐゴシック" pitchFamily="-107" charset="-128"/>
          <a:cs typeface="+mn-cs"/>
        </a:defRPr>
      </a:lvl3pPr>
      <a:lvl4pPr marL="1597025" indent="-341313" algn="l" rtl="0" eaLnBrk="0" fontAlgn="base" hangingPunct="0">
        <a:spcBef>
          <a:spcPts val="600"/>
        </a:spcBef>
        <a:spcAft>
          <a:spcPct val="0"/>
        </a:spcAft>
        <a:buSzPct val="90000"/>
        <a:buChar char="–"/>
        <a:defRPr kern="1200">
          <a:solidFill>
            <a:schemeClr val="tx1"/>
          </a:solidFill>
          <a:latin typeface="+mn-lt"/>
          <a:ea typeface="ＭＳ Ｐゴシック" pitchFamily="-107" charset="-128"/>
          <a:cs typeface="+mn-cs"/>
        </a:defRPr>
      </a:lvl4pPr>
      <a:lvl5pPr marL="1938338" indent="-341313" algn="l" rtl="0" eaLnBrk="0" fontAlgn="base" hangingPunct="0">
        <a:spcBef>
          <a:spcPts val="600"/>
        </a:spcBef>
        <a:spcAft>
          <a:spcPct val="0"/>
        </a:spcAft>
        <a:buSzPct val="90000"/>
        <a:buChar char="»"/>
        <a:defRPr kern="1200">
          <a:solidFill>
            <a:schemeClr val="tx1"/>
          </a:solidFill>
          <a:latin typeface="+mn-lt"/>
          <a:ea typeface="ＭＳ Ｐゴシック" pitchFamily="-107"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audio1.wav"/><Relationship Id="rId1" Type="http://schemas.openxmlformats.org/officeDocument/2006/relationships/audio" Target="file:///C:\Users\e805225\AppData\Local\Microsoft\Windows\Temporary%20Internet%20Files\Content.IE5\UEOX7LC1\MS900437904%5b1%5d.wav"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audio" Target="../media/audio3.wav"/><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4.wav"/><Relationship Id="rId1" Type="http://schemas.openxmlformats.org/officeDocument/2006/relationships/audio" Target="../media/audio1.wav"/><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 Target="slide1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audio" Target="../media/audio3.wav"/><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4.wav"/><Relationship Id="rId1" Type="http://schemas.openxmlformats.org/officeDocument/2006/relationships/audio" Target="../media/audio1.wav"/><Relationship Id="rId5" Type="http://schemas.openxmlformats.org/officeDocument/2006/relationships/image" Target="../media/image3.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 Target="slide17.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audio" Target="../media/audio3.wav"/><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4.wav"/><Relationship Id="rId1" Type="http://schemas.openxmlformats.org/officeDocument/2006/relationships/audio" Target="../media/audio1.wav"/><Relationship Id="rId5" Type="http://schemas.openxmlformats.org/officeDocument/2006/relationships/image" Target="../media/image3.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 Target="slide20.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audio" Target="../media/audio3.wav"/><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media/audio2.wav"/><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4.wav"/><Relationship Id="rId1" Type="http://schemas.openxmlformats.org/officeDocument/2006/relationships/audio" Target="../media/audio1.wav"/><Relationship Id="rId6" Type="http://schemas.openxmlformats.org/officeDocument/2006/relationships/image" Target="../media/image17.png"/><Relationship Id="rId5" Type="http://schemas.openxmlformats.org/officeDocument/2006/relationships/image" Target="../media/image3.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audio" Target="../media/audio3.wav"/><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4.wav"/><Relationship Id="rId1" Type="http://schemas.openxmlformats.org/officeDocument/2006/relationships/audio" Target="../media/audio1.wav"/><Relationship Id="rId6" Type="http://schemas.openxmlformats.org/officeDocument/2006/relationships/image" Target="../media/image17.png"/><Relationship Id="rId5" Type="http://schemas.openxmlformats.org/officeDocument/2006/relationships/image" Target="../media/image3.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6.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audio" Target="../media/audio3.wav"/><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4.wav"/><Relationship Id="rId1" Type="http://schemas.openxmlformats.org/officeDocument/2006/relationships/audio" Target="../media/audio1.wav"/><Relationship Id="rId6" Type="http://schemas.openxmlformats.org/officeDocument/2006/relationships/image" Target="../media/image17.png"/><Relationship Id="rId5" Type="http://schemas.openxmlformats.org/officeDocument/2006/relationships/image" Target="../media/image3.png"/><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9.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audio" Target="../media/audio3.wav"/><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4.wav"/><Relationship Id="rId1" Type="http://schemas.openxmlformats.org/officeDocument/2006/relationships/audio" Target="../media/audio1.wav"/><Relationship Id="rId6" Type="http://schemas.openxmlformats.org/officeDocument/2006/relationships/image" Target="../media/image17.png"/><Relationship Id="rId5" Type="http://schemas.openxmlformats.org/officeDocument/2006/relationships/image" Target="../media/image3.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5.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slide" Target="slide3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audio" Target="../media/audio3.wav"/><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4.wav"/><Relationship Id="rId1" Type="http://schemas.openxmlformats.org/officeDocument/2006/relationships/audio" Target="../media/audio1.wav"/><Relationship Id="rId6" Type="http://schemas.openxmlformats.org/officeDocument/2006/relationships/image" Target="../media/image17.png"/><Relationship Id="rId5" Type="http://schemas.openxmlformats.org/officeDocument/2006/relationships/image" Target="../media/image3.png"/><Relationship Id="rId4" Type="http://schemas.openxmlformats.org/officeDocument/2006/relationships/image" Target="../media/image9.png"/></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35.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audio" Target="../media/audio3.wav"/><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4.wav"/><Relationship Id="rId1" Type="http://schemas.openxmlformats.org/officeDocument/2006/relationships/audio" Target="../media/audio1.wav"/><Relationship Id="rId6" Type="http://schemas.openxmlformats.org/officeDocument/2006/relationships/image" Target="../media/image17.png"/><Relationship Id="rId5" Type="http://schemas.openxmlformats.org/officeDocument/2006/relationships/image" Target="../media/image3.png"/><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audio" Target="../media/audio3.wav"/><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4.wav"/><Relationship Id="rId1" Type="http://schemas.openxmlformats.org/officeDocument/2006/relationships/audio" Target="../media/audio1.wav"/><Relationship Id="rId6" Type="http://schemas.openxmlformats.org/officeDocument/2006/relationships/image" Target="../media/image17.png"/><Relationship Id="rId5" Type="http://schemas.openxmlformats.org/officeDocument/2006/relationships/image" Target="../media/image3.png"/><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 Target="slide4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audio" Target="../media/audio3.wav"/><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audio" Target="../media/audio3.wav"/><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4.wav"/><Relationship Id="rId1" Type="http://schemas.openxmlformats.org/officeDocument/2006/relationships/audio" Target="../media/audio1.wav"/><Relationship Id="rId6" Type="http://schemas.openxmlformats.org/officeDocument/2006/relationships/image" Target="../media/image17.png"/><Relationship Id="rId5" Type="http://schemas.openxmlformats.org/officeDocument/2006/relationships/image" Target="../media/image3.png"/><Relationship Id="rId4" Type="http://schemas.openxmlformats.org/officeDocument/2006/relationships/image" Target="../media/image9.png"/></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 Target="slide44.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audio" Target="../media/audio3.wav"/><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7.xml"/><Relationship Id="rId1" Type="http://schemas.openxmlformats.org/officeDocument/2006/relationships/audio" Target="file:///C:\Users\e805225\AppData\Local\Microsoft\Windows\Temporary%20Internet%20Files\Content.IE5\O8XW28XY\MS900437904%5b1%5d.wav" TargetMode="External"/><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4.wav"/><Relationship Id="rId1" Type="http://schemas.openxmlformats.org/officeDocument/2006/relationships/audio" Target="../media/audio1.wav"/><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8.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audio" Target="../media/audio3.wav"/><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4.wav"/><Relationship Id="rId1" Type="http://schemas.openxmlformats.org/officeDocument/2006/relationships/audio" Target="../media/audio1.wav"/><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 Target="slide1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7" name="Rounded Rectangle 6"/>
          <p:cNvSpPr/>
          <p:nvPr/>
        </p:nvSpPr>
        <p:spPr>
          <a:xfrm>
            <a:off x="193675" y="268288"/>
            <a:ext cx="8632825" cy="6350000"/>
          </a:xfrm>
          <a:prstGeom prst="roundRect">
            <a:avLst>
              <a:gd name="adj" fmla="val 2923"/>
            </a:avLst>
          </a:prstGeom>
          <a:solidFill>
            <a:schemeClr val="tx1"/>
          </a:solidFill>
          <a:ln w="53975">
            <a:solidFill>
              <a:schemeClr val="accent3">
                <a:lumMod val="5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a:xfrm>
            <a:off x="682625" y="5365750"/>
            <a:ext cx="7548563" cy="914400"/>
          </a:xfrm>
          <a:solidFill>
            <a:schemeClr val="accent3">
              <a:lumMod val="75000"/>
            </a:schemeClr>
          </a:solidFill>
          <a:ln w="76200" cap="rnd">
            <a:solidFill>
              <a:schemeClr val="accent3">
                <a:lumMod val="60000"/>
                <a:lumOff val="40000"/>
              </a:schemeClr>
            </a:solidFill>
            <a:round/>
          </a:ln>
        </p:spPr>
        <p:txBody>
          <a:bodyPr>
            <a:normAutofit/>
          </a:bodyPr>
          <a:lstStyle/>
          <a:p>
            <a:pPr eaLnBrk="1" hangingPunct="1"/>
            <a:r>
              <a:rPr lang="en-US" sz="4900" dirty="0" smtClean="0">
                <a:solidFill>
                  <a:srgbClr val="EBF1DE"/>
                </a:solidFill>
              </a:rPr>
              <a:t>The Bundle 2 Review Game</a:t>
            </a:r>
          </a:p>
        </p:txBody>
      </p:sp>
      <p:pic>
        <p:nvPicPr>
          <p:cNvPr id="15364" name="Picture 7"/>
          <p:cNvPicPr>
            <a:picLocks noChangeAspect="1"/>
          </p:cNvPicPr>
          <p:nvPr/>
        </p:nvPicPr>
        <p:blipFill>
          <a:blip r:embed="rId4"/>
          <a:srcRect/>
          <a:stretch>
            <a:fillRect/>
          </a:stretch>
        </p:blipFill>
        <p:spPr bwMode="auto">
          <a:xfrm>
            <a:off x="1520825" y="336550"/>
            <a:ext cx="6035675" cy="5029200"/>
          </a:xfrm>
          <a:prstGeom prst="rect">
            <a:avLst/>
          </a:prstGeom>
          <a:noFill/>
          <a:ln w="9525">
            <a:noFill/>
            <a:miter lim="800000"/>
            <a:headEnd/>
            <a:tailEnd/>
          </a:ln>
        </p:spPr>
      </p:pic>
      <p:pic>
        <p:nvPicPr>
          <p:cNvPr id="5" name="MS900437904[1].wav">
            <a:hlinkClick r:id="" action="ppaction://media"/>
          </p:cNvPr>
          <p:cNvPicPr>
            <a:picLocks noRot="1" noChangeAspect="1"/>
          </p:cNvPicPr>
          <p:nvPr>
            <a:audioFile r:link="rId1"/>
          </p:nvPr>
        </p:nvPicPr>
        <p:blipFill>
          <a:blip r:embed="rId5"/>
          <a:stretch>
            <a:fillRect/>
          </a:stretch>
        </p:blipFill>
        <p:spPr>
          <a:xfrm>
            <a:off x="8839200" y="5524500"/>
            <a:ext cx="304800" cy="304800"/>
          </a:xfrm>
          <a:prstGeom prst="rect">
            <a:avLst/>
          </a:prstGeom>
        </p:spPr>
      </p:pic>
      <p:pic>
        <p:nvPicPr>
          <p:cNvPr id="6" name="j0214098.wav">
            <a:hlinkClick r:id="" action="ppaction://media"/>
          </p:cNvPr>
          <p:cNvPicPr>
            <a:picLocks noRot="1" noChangeAspect="1"/>
          </p:cNvPicPr>
          <p:nvPr>
            <a:wavAudioFile r:embed="rId2" name="j0214098.wav"/>
          </p:nvPr>
        </p:nvPicPr>
        <p:blipFill>
          <a:blip r:embed="rId5"/>
          <a:stretch>
            <a:fillRect/>
          </a:stretch>
        </p:blipFill>
        <p:spPr>
          <a:xfrm>
            <a:off x="8839200" y="597535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17270" fill="hold"/>
                                        <p:tgtEl>
                                          <p:spTgt spid="5"/>
                                        </p:tgtEl>
                                      </p:cBhvr>
                                    </p:cmd>
                                  </p:childTnLst>
                                </p:cTn>
                              </p:par>
                            </p:childTnLst>
                          </p:cTn>
                        </p:par>
                        <p:par>
                          <p:cTn id="12" fill="hold">
                            <p:stCondLst>
                              <p:cond delay="17770"/>
                            </p:stCondLst>
                            <p:childTnLst>
                              <p:par>
                                <p:cTn id="13" presetID="1" presetClass="mediacall" presetSubtype="0" fill="hold" nodeType="afterEffect">
                                  <p:stCondLst>
                                    <p:cond delay="0"/>
                                  </p:stCondLst>
                                  <p:childTnLst>
                                    <p:cmd type="call" cmd="playFrom(0.0)">
                                      <p:cBhvr>
                                        <p:cTn id="14" dur="474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5"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p:cMediaNode>
                <p:cTn id="16"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Back or Previous 3">
            <a:hlinkClick r:id="" action="ppaction://hlinkshowjump?jump=previousslide" highlightClick="1"/>
          </p:cNvPr>
          <p:cNvSpPr/>
          <p:nvPr/>
        </p:nvSpPr>
        <p:spPr bwMode="auto">
          <a:xfrm>
            <a:off x="7924800" y="5943600"/>
            <a:ext cx="1219200" cy="914400"/>
          </a:xfrm>
          <a:prstGeom prst="actionButtonBackPrevious">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49155" name="Picture 4"/>
          <p:cNvPicPr>
            <a:picLocks noChangeAspect="1"/>
          </p:cNvPicPr>
          <p:nvPr/>
        </p:nvPicPr>
        <p:blipFill>
          <a:blip r:embed="rId3"/>
          <a:srcRect/>
          <a:stretch>
            <a:fillRect/>
          </a:stretch>
        </p:blipFill>
        <p:spPr bwMode="auto">
          <a:xfrm>
            <a:off x="0" y="17463"/>
            <a:ext cx="4064000" cy="6840537"/>
          </a:xfrm>
          <a:prstGeom prst="rect">
            <a:avLst/>
          </a:prstGeom>
          <a:noFill/>
          <a:ln w="9525">
            <a:noFill/>
            <a:miter lim="800000"/>
            <a:headEnd/>
            <a:tailEnd/>
          </a:ln>
        </p:spPr>
      </p:pic>
      <p:sp>
        <p:nvSpPr>
          <p:cNvPr id="6" name="Rounded Rectangular Callout 5"/>
          <p:cNvSpPr/>
          <p:nvPr/>
        </p:nvSpPr>
        <p:spPr bwMode="auto">
          <a:xfrm>
            <a:off x="5191125" y="1843088"/>
            <a:ext cx="3048000" cy="2652712"/>
          </a:xfrm>
          <a:prstGeom prst="wedgeRoundRectCallout">
            <a:avLst>
              <a:gd name="adj1" fmla="val -98792"/>
              <a:gd name="adj2" fmla="val -42367"/>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a:defRPr/>
            </a:pPr>
            <a:r>
              <a:rPr lang="en-US" sz="3600">
                <a:solidFill>
                  <a:srgbClr val="4F6228"/>
                </a:solidFill>
              </a:rPr>
              <a:t>Nooooo….</a:t>
            </a:r>
          </a:p>
          <a:p>
            <a:pPr algn="ctr" defTabSz="914400">
              <a:defRPr/>
            </a:pPr>
            <a:r>
              <a:rPr lang="en-US" sz="3600">
                <a:solidFill>
                  <a:srgbClr val="4F6228"/>
                </a:solidFill>
              </a:rPr>
              <a:t>Sorry, </a:t>
            </a:r>
          </a:p>
          <a:p>
            <a:pPr algn="ctr" defTabSz="914400">
              <a:defRPr/>
            </a:pPr>
            <a:r>
              <a:rPr lang="en-US" sz="3600">
                <a:solidFill>
                  <a:srgbClr val="4F6228"/>
                </a:solidFill>
              </a:rPr>
              <a:t>try again!</a:t>
            </a:r>
          </a:p>
          <a:p>
            <a:pPr algn="ctr" defTabSz="914400" eaLnBrk="0" hangingPunct="0">
              <a:defRPr/>
            </a:pPr>
            <a:endParaRPr lang="en-US" sz="3600">
              <a:solidFill>
                <a:srgbClr val="4F6228"/>
              </a:solidFill>
              <a:latin typeface="Tahoma" pitchFamily="34" charset="0"/>
            </a:endParaRPr>
          </a:p>
        </p:txBody>
      </p:sp>
      <p:pic>
        <p:nvPicPr>
          <p:cNvPr id="7" name="MS900388512[1].wav">
            <a:hlinkClick r:id="" action="ppaction://media"/>
          </p:cNvPr>
          <p:cNvPicPr>
            <a:picLocks noRot="1" noChangeAspect="1"/>
          </p:cNvPicPr>
          <p:nvPr>
            <a:wavAudioFile r:embed="rId1" name="MS900388512[1].wav"/>
          </p:nvPr>
        </p:nvPicPr>
        <p:blipFill>
          <a:blip r:embed="rId4"/>
          <a:stretch>
            <a:fillRect/>
          </a:stretch>
        </p:blipFill>
        <p:spPr>
          <a:xfrm>
            <a:off x="7620000" y="65532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6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Forward or Next 3">
            <a:hlinkClick r:id="" action="ppaction://hlinkshowjump?jump=nextslide" highlightClick="1"/>
          </p:cNvPr>
          <p:cNvSpPr/>
          <p:nvPr/>
        </p:nvSpPr>
        <p:spPr bwMode="auto">
          <a:xfrm>
            <a:off x="7772400" y="6019800"/>
            <a:ext cx="1371600" cy="838200"/>
          </a:xfrm>
          <a:prstGeom prst="actionButtonForwardNext">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50179" name="Picture 5"/>
          <p:cNvPicPr>
            <a:picLocks noChangeAspect="1"/>
          </p:cNvPicPr>
          <p:nvPr/>
        </p:nvPicPr>
        <p:blipFill>
          <a:blip r:embed="rId4"/>
          <a:srcRect/>
          <a:stretch>
            <a:fillRect/>
          </a:stretch>
        </p:blipFill>
        <p:spPr bwMode="auto">
          <a:xfrm>
            <a:off x="0" y="169863"/>
            <a:ext cx="5351463" cy="6688137"/>
          </a:xfrm>
          <a:prstGeom prst="rect">
            <a:avLst/>
          </a:prstGeom>
          <a:noFill/>
          <a:ln w="9525">
            <a:noFill/>
            <a:miter lim="800000"/>
            <a:headEnd/>
            <a:tailEnd/>
          </a:ln>
        </p:spPr>
      </p:pic>
      <p:sp>
        <p:nvSpPr>
          <p:cNvPr id="3" name="Rounded Rectangular Callout 2"/>
          <p:cNvSpPr/>
          <p:nvPr/>
        </p:nvSpPr>
        <p:spPr bwMode="auto">
          <a:xfrm>
            <a:off x="5049838" y="1984375"/>
            <a:ext cx="3792537" cy="1655763"/>
          </a:xfrm>
          <a:prstGeom prst="wedgeRoundRectCallout">
            <a:avLst>
              <a:gd name="adj1" fmla="val -81921"/>
              <a:gd name="adj2" fmla="val -38604"/>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Calibri" pitchFamily="34" charset="0"/>
              </a:rPr>
              <a:t>Beast Mode!  You did it!</a:t>
            </a:r>
            <a:endParaRPr lang="en-US" sz="3600">
              <a:solidFill>
                <a:srgbClr val="4F6228"/>
              </a:solidFill>
              <a:latin typeface="Tahoma" pitchFamily="34" charset="0"/>
            </a:endParaRPr>
          </a:p>
        </p:txBody>
      </p:sp>
      <p:pic>
        <p:nvPicPr>
          <p:cNvPr id="5" name="j0214098.wav">
            <a:hlinkClick r:id="" action="ppaction://media"/>
          </p:cNvPr>
          <p:cNvPicPr>
            <a:picLocks noRot="1" noChangeAspect="1"/>
          </p:cNvPicPr>
          <p:nvPr>
            <a:wavAudioFile r:embed="rId1" name="j0214098.wav"/>
          </p:nvPr>
        </p:nvPicPr>
        <p:blipFill>
          <a:blip r:embed="rId5"/>
          <a:stretch>
            <a:fillRect/>
          </a:stretch>
        </p:blipFill>
        <p:spPr>
          <a:xfrm>
            <a:off x="7467600" y="6553200"/>
            <a:ext cx="304800" cy="304800"/>
          </a:xfrm>
          <a:prstGeom prst="rect">
            <a:avLst/>
          </a:prstGeom>
        </p:spPr>
      </p:pic>
      <p:pic>
        <p:nvPicPr>
          <p:cNvPr id="6" name="MS900388511[1].wav">
            <a:hlinkClick r:id="" action="ppaction://media"/>
          </p:cNvPr>
          <p:cNvPicPr>
            <a:picLocks noRot="1" noChangeAspect="1"/>
          </p:cNvPicPr>
          <p:nvPr>
            <a:wavAudioFile r:embed="rId2" name="MS900388511[1].wav"/>
          </p:nvPr>
        </p:nvPicPr>
        <p:blipFill>
          <a:blip r:embed="rId6"/>
          <a:stretch>
            <a:fillRect/>
          </a:stretch>
        </p:blipFill>
        <p:spPr>
          <a:xfrm>
            <a:off x="7467600" y="62484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5" fill="hold"/>
                                        <p:tgtEl>
                                          <p:spTgt spid="5"/>
                                        </p:tgtEl>
                                      </p:cBhvr>
                                    </p:cmd>
                                  </p:childTnLst>
                                </p:cTn>
                              </p:par>
                            </p:childTnLst>
                          </p:cTn>
                        </p:par>
                        <p:par>
                          <p:cTn id="7" fill="hold">
                            <p:stCondLst>
                              <p:cond delay="4745"/>
                            </p:stCondLst>
                            <p:childTnLst>
                              <p:par>
                                <p:cTn id="8" presetID="1" presetClass="mediacall" presetSubtype="0" fill="hold" nodeType="afterEffect">
                                  <p:stCondLst>
                                    <p:cond delay="0"/>
                                  </p:stCondLst>
                                  <p:childTnLst>
                                    <p:cmd type="call" cmd="playFrom(0.0)">
                                      <p:cBhvr>
                                        <p:cTn id="9" dur="189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0"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vel 4">
            <a:hlinkClick r:id="" action="ppaction://hlinkshowjump?jump=nextslide"/>
          </p:cNvPr>
          <p:cNvSpPr/>
          <p:nvPr/>
        </p:nvSpPr>
        <p:spPr bwMode="auto">
          <a:xfrm>
            <a:off x="0" y="4959350"/>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r>
              <a:rPr lang="en-US" sz="2400">
                <a:solidFill>
                  <a:srgbClr val="4F6228"/>
                </a:solidFill>
                <a:latin typeface="Tahoma" pitchFamily="34" charset="0"/>
              </a:rPr>
              <a:t>a. Coffee tables can be dangerous</a:t>
            </a:r>
            <a:r>
              <a:rPr lang="en-US" sz="2400">
                <a:solidFill>
                  <a:srgbClr val="4F6228"/>
                </a:solidFill>
                <a:latin typeface="Tahoma" pitchFamily="34" charset="0"/>
                <a:hlinkClick r:id="" action="ppaction://hlinkshowjump?jump=nextslide"/>
              </a:rPr>
              <a:t>.</a:t>
            </a:r>
            <a:endParaRPr lang="en-US" sz="2400">
              <a:solidFill>
                <a:srgbClr val="4F6228"/>
              </a:solidFill>
              <a:latin typeface="Tahoma" pitchFamily="34" charset="0"/>
            </a:endParaRPr>
          </a:p>
        </p:txBody>
      </p:sp>
      <p:sp>
        <p:nvSpPr>
          <p:cNvPr id="14" name="Title 1"/>
          <p:cNvSpPr txBox="1">
            <a:spLocks/>
          </p:cNvSpPr>
          <p:nvPr/>
        </p:nvSpPr>
        <p:spPr>
          <a:xfrm>
            <a:off x="1879600" y="0"/>
            <a:ext cx="5800725" cy="769938"/>
          </a:xfrm>
          <a:prstGeom prst="rect">
            <a:avLst/>
          </a:prstGeom>
          <a:solidFill>
            <a:schemeClr val="accent3">
              <a:lumMod val="50000"/>
            </a:schemeClr>
          </a:solidFill>
          <a:ln w="76200" cap="rnd">
            <a:solidFill>
              <a:schemeClr val="accent3">
                <a:lumMod val="60000"/>
                <a:lumOff val="40000"/>
              </a:schemeClr>
            </a:solidFill>
            <a:prstDash val="solid"/>
            <a:round/>
          </a:ln>
        </p:spPr>
        <p:txBody>
          <a:bodyPr anchor="ctr">
            <a:normAutofit/>
          </a:bodyPr>
          <a:lstStyle/>
          <a:p>
            <a:pPr algn="ctr"/>
            <a:r>
              <a:rPr lang="en-US" sz="4400">
                <a:solidFill>
                  <a:srgbClr val="EBF1DE"/>
                </a:solidFill>
                <a:latin typeface="Calibri" pitchFamily="34" charset="0"/>
              </a:rPr>
              <a:t>Question 4</a:t>
            </a:r>
          </a:p>
        </p:txBody>
      </p:sp>
      <p:sp>
        <p:nvSpPr>
          <p:cNvPr id="9" name="Bevel 8">
            <a:hlinkClick r:id="rId2" action="ppaction://hlinksldjump"/>
          </p:cNvPr>
          <p:cNvSpPr/>
          <p:nvPr/>
        </p:nvSpPr>
        <p:spPr bwMode="auto">
          <a:xfrm>
            <a:off x="0" y="6248400"/>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r>
              <a:rPr lang="en-US" sz="2400">
                <a:solidFill>
                  <a:srgbClr val="4F6228"/>
                </a:solidFill>
                <a:latin typeface="Tahoma" pitchFamily="34" charset="0"/>
              </a:rPr>
              <a:t>c. That Kathy is ready to babysit</a:t>
            </a:r>
            <a:r>
              <a:rPr lang="en-US" sz="2400">
                <a:solidFill>
                  <a:srgbClr val="4F6228"/>
                </a:solidFill>
                <a:latin typeface="Tahoma" pitchFamily="34" charset="0"/>
                <a:hlinkClick r:id="" action="ppaction://hlinkshowjump?jump=nextslide"/>
              </a:rPr>
              <a:t>.</a:t>
            </a:r>
            <a:endParaRPr lang="en-US" sz="2400">
              <a:solidFill>
                <a:srgbClr val="4F6228"/>
              </a:solidFill>
              <a:latin typeface="Tahoma" pitchFamily="34" charset="0"/>
            </a:endParaRPr>
          </a:p>
        </p:txBody>
      </p:sp>
      <p:sp>
        <p:nvSpPr>
          <p:cNvPr id="10" name="Bevel 9"/>
          <p:cNvSpPr/>
          <p:nvPr/>
        </p:nvSpPr>
        <p:spPr bwMode="auto">
          <a:xfrm>
            <a:off x="0" y="56038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r>
              <a:rPr lang="en-US" sz="2400">
                <a:solidFill>
                  <a:srgbClr val="4F6228"/>
                </a:solidFill>
                <a:latin typeface="Tahoma" pitchFamily="34" charset="0"/>
              </a:rPr>
              <a:t>b. That Matthew shouldn’t be running in the house</a:t>
            </a:r>
            <a:r>
              <a:rPr lang="en-US" sz="2400">
                <a:solidFill>
                  <a:srgbClr val="4F6228"/>
                </a:solidFill>
                <a:latin typeface="Tahoma" pitchFamily="34" charset="0"/>
                <a:hlinkClick r:id="rId2" action="ppaction://hlinksldjump"/>
              </a:rPr>
              <a:t>.</a:t>
            </a:r>
            <a:endParaRPr lang="en-US" sz="2400">
              <a:solidFill>
                <a:srgbClr val="4F6228"/>
              </a:solidFill>
              <a:latin typeface="Tahoma" pitchFamily="34" charset="0"/>
            </a:endParaRPr>
          </a:p>
        </p:txBody>
      </p:sp>
      <p:sp>
        <p:nvSpPr>
          <p:cNvPr id="47110" name="Rectangle 11"/>
          <p:cNvSpPr>
            <a:spLocks noChangeArrowheads="1"/>
          </p:cNvSpPr>
          <p:nvPr/>
        </p:nvSpPr>
        <p:spPr bwMode="auto">
          <a:xfrm>
            <a:off x="2987675" y="966788"/>
            <a:ext cx="5842000" cy="3113087"/>
          </a:xfrm>
          <a:prstGeom prst="rect">
            <a:avLst/>
          </a:prstGeom>
          <a:noFill/>
          <a:ln w="9525">
            <a:noFill/>
            <a:miter lim="800000"/>
            <a:headEnd/>
            <a:tailEnd/>
          </a:ln>
        </p:spPr>
        <p:txBody>
          <a:bodyPr>
            <a:spAutoFit/>
          </a:bodyPr>
          <a:lstStyle/>
          <a:p>
            <a:r>
              <a:rPr lang="en-US"/>
              <a:t>This was Kathy's first baby-sitting job. She was so excited, but she was really nervous. Kathy's parents made her attend a baby-sitting workshop before she could baby-sit her neighbor's five-year-old son, Matthew. Kathy knew this was a lot of responsibility, but she thought she was ready. Kathy marched confidently to Matthew's house and waved goodbye to Matthew's parents. It seemed as soon as his parents left, Matthew fell and hit his chin on the coffee table. Without panicking, she remembered what she learned in her baby-sitting class and applied first-aid </a:t>
            </a:r>
          </a:p>
        </p:txBody>
      </p:sp>
      <p:sp>
        <p:nvSpPr>
          <p:cNvPr id="47111" name="TextBox 14"/>
          <p:cNvSpPr txBox="1">
            <a:spLocks noChangeArrowheads="1"/>
          </p:cNvSpPr>
          <p:nvPr/>
        </p:nvSpPr>
        <p:spPr bwMode="auto">
          <a:xfrm>
            <a:off x="269875" y="4435475"/>
            <a:ext cx="5588000" cy="457200"/>
          </a:xfrm>
          <a:prstGeom prst="rect">
            <a:avLst/>
          </a:prstGeom>
          <a:noFill/>
          <a:ln w="9525">
            <a:noFill/>
            <a:miter lim="800000"/>
            <a:headEnd/>
            <a:tailEnd/>
          </a:ln>
        </p:spPr>
        <p:txBody>
          <a:bodyPr wrap="none">
            <a:spAutoFit/>
          </a:bodyPr>
          <a:lstStyle/>
          <a:p>
            <a:r>
              <a:rPr lang="en-US" sz="2400">
                <a:latin typeface="Calibri" pitchFamily="34" charset="0"/>
              </a:rPr>
              <a:t>The author wants to show that __________</a:t>
            </a:r>
          </a:p>
        </p:txBody>
      </p:sp>
      <p:pic>
        <p:nvPicPr>
          <p:cNvPr id="47113" name="Picture 9" descr="MP900438799[1]"/>
          <p:cNvPicPr>
            <a:picLocks noChangeAspect="1" noChangeArrowheads="1"/>
          </p:cNvPicPr>
          <p:nvPr/>
        </p:nvPicPr>
        <p:blipFill>
          <a:blip r:embed="rId3"/>
          <a:srcRect/>
          <a:stretch>
            <a:fillRect/>
          </a:stretch>
        </p:blipFill>
        <p:spPr bwMode="auto">
          <a:xfrm>
            <a:off x="0" y="304800"/>
            <a:ext cx="2987675" cy="3940175"/>
          </a:xfrm>
          <a:prstGeom prst="rect">
            <a:avLst/>
          </a:prstGeom>
          <a:noFill/>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Back or Previous 3">
            <a:hlinkClick r:id="" action="ppaction://hlinkshowjump?jump=previousslide" highlightClick="1"/>
          </p:cNvPr>
          <p:cNvSpPr/>
          <p:nvPr/>
        </p:nvSpPr>
        <p:spPr bwMode="auto">
          <a:xfrm>
            <a:off x="7924800" y="5943600"/>
            <a:ext cx="1219200" cy="914400"/>
          </a:xfrm>
          <a:prstGeom prst="actionButtonBackPrevious">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51203" name="Picture 4"/>
          <p:cNvPicPr>
            <a:picLocks noChangeAspect="1"/>
          </p:cNvPicPr>
          <p:nvPr/>
        </p:nvPicPr>
        <p:blipFill>
          <a:blip r:embed="rId3"/>
          <a:srcRect/>
          <a:stretch>
            <a:fillRect/>
          </a:stretch>
        </p:blipFill>
        <p:spPr bwMode="auto">
          <a:xfrm>
            <a:off x="0" y="17463"/>
            <a:ext cx="4064000" cy="6840537"/>
          </a:xfrm>
          <a:prstGeom prst="rect">
            <a:avLst/>
          </a:prstGeom>
          <a:noFill/>
          <a:ln w="9525">
            <a:noFill/>
            <a:miter lim="800000"/>
            <a:headEnd/>
            <a:tailEnd/>
          </a:ln>
        </p:spPr>
      </p:pic>
      <p:sp>
        <p:nvSpPr>
          <p:cNvPr id="6" name="Rounded Rectangular Callout 5"/>
          <p:cNvSpPr/>
          <p:nvPr/>
        </p:nvSpPr>
        <p:spPr bwMode="auto">
          <a:xfrm>
            <a:off x="5191125" y="1843088"/>
            <a:ext cx="3048000" cy="2652712"/>
          </a:xfrm>
          <a:prstGeom prst="wedgeRoundRectCallout">
            <a:avLst>
              <a:gd name="adj1" fmla="val -98792"/>
              <a:gd name="adj2" fmla="val -42367"/>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a:defRPr/>
            </a:pPr>
            <a:r>
              <a:rPr lang="en-US" sz="3600">
                <a:solidFill>
                  <a:srgbClr val="4F6228"/>
                </a:solidFill>
              </a:rPr>
              <a:t>Nooooo….</a:t>
            </a:r>
          </a:p>
          <a:p>
            <a:pPr algn="ctr" defTabSz="914400">
              <a:defRPr/>
            </a:pPr>
            <a:r>
              <a:rPr lang="en-US" sz="3600">
                <a:solidFill>
                  <a:srgbClr val="4F6228"/>
                </a:solidFill>
              </a:rPr>
              <a:t>Sorry, </a:t>
            </a:r>
          </a:p>
          <a:p>
            <a:pPr algn="ctr" defTabSz="914400">
              <a:defRPr/>
            </a:pPr>
            <a:r>
              <a:rPr lang="en-US" sz="3600">
                <a:solidFill>
                  <a:srgbClr val="4F6228"/>
                </a:solidFill>
              </a:rPr>
              <a:t>try again!</a:t>
            </a:r>
          </a:p>
          <a:p>
            <a:pPr algn="ctr" defTabSz="914400" eaLnBrk="0" hangingPunct="0">
              <a:defRPr/>
            </a:pPr>
            <a:endParaRPr lang="en-US" sz="3600">
              <a:solidFill>
                <a:srgbClr val="4F6228"/>
              </a:solidFill>
              <a:latin typeface="Tahoma" pitchFamily="34" charset="0"/>
            </a:endParaRPr>
          </a:p>
        </p:txBody>
      </p:sp>
      <p:pic>
        <p:nvPicPr>
          <p:cNvPr id="7" name="MS900388512[1].wav">
            <a:hlinkClick r:id="" action="ppaction://media"/>
          </p:cNvPr>
          <p:cNvPicPr>
            <a:picLocks noRot="1" noChangeAspect="1"/>
          </p:cNvPicPr>
          <p:nvPr>
            <a:wavAudioFile r:embed="rId1" name="MS900388512[1].wav"/>
          </p:nvPr>
        </p:nvPicPr>
        <p:blipFill>
          <a:blip r:embed="rId4"/>
          <a:stretch>
            <a:fillRect/>
          </a:stretch>
        </p:blipFill>
        <p:spPr>
          <a:xfrm>
            <a:off x="7620000" y="65532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6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Forward or Next 3">
            <a:hlinkClick r:id="" action="ppaction://hlinkshowjump?jump=nextslide" highlightClick="1"/>
          </p:cNvPr>
          <p:cNvSpPr/>
          <p:nvPr/>
        </p:nvSpPr>
        <p:spPr bwMode="auto">
          <a:xfrm>
            <a:off x="7772400" y="6019800"/>
            <a:ext cx="1371600" cy="838200"/>
          </a:xfrm>
          <a:prstGeom prst="actionButtonForwardNext">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52227" name="Picture 5"/>
          <p:cNvPicPr>
            <a:picLocks noChangeAspect="1"/>
          </p:cNvPicPr>
          <p:nvPr/>
        </p:nvPicPr>
        <p:blipFill>
          <a:blip r:embed="rId4"/>
          <a:srcRect/>
          <a:stretch>
            <a:fillRect/>
          </a:stretch>
        </p:blipFill>
        <p:spPr bwMode="auto">
          <a:xfrm>
            <a:off x="0" y="169863"/>
            <a:ext cx="5351463" cy="6688137"/>
          </a:xfrm>
          <a:prstGeom prst="rect">
            <a:avLst/>
          </a:prstGeom>
          <a:noFill/>
          <a:ln w="9525">
            <a:noFill/>
            <a:miter lim="800000"/>
            <a:headEnd/>
            <a:tailEnd/>
          </a:ln>
        </p:spPr>
      </p:pic>
      <p:sp>
        <p:nvSpPr>
          <p:cNvPr id="3" name="Rounded Rectangular Callout 2"/>
          <p:cNvSpPr/>
          <p:nvPr/>
        </p:nvSpPr>
        <p:spPr bwMode="auto">
          <a:xfrm>
            <a:off x="5049838" y="1984375"/>
            <a:ext cx="3792537" cy="1655763"/>
          </a:xfrm>
          <a:prstGeom prst="wedgeRoundRectCallout">
            <a:avLst>
              <a:gd name="adj1" fmla="val -81921"/>
              <a:gd name="adj2" fmla="val -38604"/>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Calibri" pitchFamily="34" charset="0"/>
              </a:rPr>
              <a:t>Beast Mode!  You did it!</a:t>
            </a:r>
            <a:endParaRPr lang="en-US" sz="3600">
              <a:solidFill>
                <a:srgbClr val="4F6228"/>
              </a:solidFill>
              <a:latin typeface="Tahoma" pitchFamily="34" charset="0"/>
            </a:endParaRPr>
          </a:p>
        </p:txBody>
      </p:sp>
      <p:pic>
        <p:nvPicPr>
          <p:cNvPr id="5" name="j0214098.wav">
            <a:hlinkClick r:id="" action="ppaction://media"/>
          </p:cNvPr>
          <p:cNvPicPr>
            <a:picLocks noRot="1" noChangeAspect="1"/>
          </p:cNvPicPr>
          <p:nvPr>
            <a:wavAudioFile r:embed="rId1" name="j0214098.wav"/>
          </p:nvPr>
        </p:nvPicPr>
        <p:blipFill>
          <a:blip r:embed="rId5"/>
          <a:stretch>
            <a:fillRect/>
          </a:stretch>
        </p:blipFill>
        <p:spPr>
          <a:xfrm>
            <a:off x="7467600" y="6553200"/>
            <a:ext cx="304800" cy="304800"/>
          </a:xfrm>
          <a:prstGeom prst="rect">
            <a:avLst/>
          </a:prstGeom>
        </p:spPr>
      </p:pic>
      <p:pic>
        <p:nvPicPr>
          <p:cNvPr id="6" name="MS900388511[1].wav">
            <a:hlinkClick r:id="" action="ppaction://media"/>
          </p:cNvPr>
          <p:cNvPicPr>
            <a:picLocks noRot="1" noChangeAspect="1"/>
          </p:cNvPicPr>
          <p:nvPr>
            <a:wavAudioFile r:embed="rId2" name="MS900388511[1].wav"/>
          </p:nvPr>
        </p:nvPicPr>
        <p:blipFill>
          <a:blip r:embed="rId5"/>
          <a:stretch>
            <a:fillRect/>
          </a:stretch>
        </p:blipFill>
        <p:spPr>
          <a:xfrm>
            <a:off x="7467600" y="62484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5" fill="hold"/>
                                        <p:tgtEl>
                                          <p:spTgt spid="5"/>
                                        </p:tgtEl>
                                      </p:cBhvr>
                                    </p:cmd>
                                  </p:childTnLst>
                                </p:cTn>
                              </p:par>
                            </p:childTnLst>
                          </p:cTn>
                        </p:par>
                        <p:par>
                          <p:cTn id="7" fill="hold">
                            <p:stCondLst>
                              <p:cond delay="4745"/>
                            </p:stCondLst>
                            <p:childTnLst>
                              <p:par>
                                <p:cTn id="8" presetID="1" presetClass="mediacall" presetSubtype="0" fill="hold" nodeType="afterEffect">
                                  <p:stCondLst>
                                    <p:cond delay="0"/>
                                  </p:stCondLst>
                                  <p:childTnLst>
                                    <p:cmd type="call" cmd="playFrom(0.0)">
                                      <p:cBhvr>
                                        <p:cTn id="9" dur="189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0"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vel 4">
            <a:hlinkClick r:id="" action="ppaction://hlinkshowjump?jump=nextslide"/>
          </p:cNvPr>
          <p:cNvSpPr/>
          <p:nvPr/>
        </p:nvSpPr>
        <p:spPr bwMode="auto">
          <a:xfrm>
            <a:off x="0" y="4959350"/>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a. Inform us about Carl’s qualifications to be class president</a:t>
            </a:r>
          </a:p>
        </p:txBody>
      </p:sp>
      <p:sp>
        <p:nvSpPr>
          <p:cNvPr id="14" name="Title 1"/>
          <p:cNvSpPr txBox="1">
            <a:spLocks/>
          </p:cNvSpPr>
          <p:nvPr/>
        </p:nvSpPr>
        <p:spPr>
          <a:xfrm>
            <a:off x="3206750" y="190500"/>
            <a:ext cx="4940300" cy="769938"/>
          </a:xfrm>
          <a:prstGeom prst="rect">
            <a:avLst/>
          </a:prstGeom>
          <a:solidFill>
            <a:schemeClr val="accent3">
              <a:lumMod val="50000"/>
            </a:schemeClr>
          </a:solidFill>
          <a:ln w="76200" cap="rnd">
            <a:solidFill>
              <a:schemeClr val="accent3">
                <a:lumMod val="60000"/>
                <a:lumOff val="40000"/>
              </a:schemeClr>
            </a:solidFill>
            <a:prstDash val="solid"/>
            <a:round/>
          </a:ln>
        </p:spPr>
        <p:txBody>
          <a:bodyPr anchor="ctr">
            <a:normAutofit/>
          </a:bodyPr>
          <a:lstStyle/>
          <a:p>
            <a:pPr algn="ctr"/>
            <a:r>
              <a:rPr lang="en-US" sz="4400">
                <a:solidFill>
                  <a:srgbClr val="EBF1DE"/>
                </a:solidFill>
                <a:latin typeface="Calibri" pitchFamily="34" charset="0"/>
              </a:rPr>
              <a:t>Question 5</a:t>
            </a:r>
          </a:p>
        </p:txBody>
      </p:sp>
      <p:sp>
        <p:nvSpPr>
          <p:cNvPr id="9" name="Bevel 8">
            <a:hlinkClick r:id="rId2" action="ppaction://hlinksldjump"/>
          </p:cNvPr>
          <p:cNvSpPr/>
          <p:nvPr/>
        </p:nvSpPr>
        <p:spPr bwMode="auto">
          <a:xfrm>
            <a:off x="0" y="56038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b. Persuade us to vote for Carl for class president </a:t>
            </a:r>
          </a:p>
        </p:txBody>
      </p:sp>
      <p:sp>
        <p:nvSpPr>
          <p:cNvPr id="10" name="Bevel 9">
            <a:hlinkClick r:id="" action="ppaction://hlinkshowjump?jump=nextslide"/>
          </p:cNvPr>
          <p:cNvSpPr/>
          <p:nvPr/>
        </p:nvSpPr>
        <p:spPr bwMode="auto">
          <a:xfrm>
            <a:off x="0" y="62134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c. Describe what Carl does during the school year</a:t>
            </a:r>
          </a:p>
        </p:txBody>
      </p:sp>
      <p:sp>
        <p:nvSpPr>
          <p:cNvPr id="23557" name="Rectangle 11"/>
          <p:cNvSpPr>
            <a:spLocks noChangeArrowheads="1"/>
          </p:cNvSpPr>
          <p:nvPr/>
        </p:nvSpPr>
        <p:spPr bwMode="auto">
          <a:xfrm>
            <a:off x="2987675" y="1258888"/>
            <a:ext cx="5842000" cy="3013075"/>
          </a:xfrm>
          <a:prstGeom prst="rect">
            <a:avLst/>
          </a:prstGeom>
          <a:noFill/>
          <a:ln w="9525">
            <a:noFill/>
            <a:miter lim="800000"/>
            <a:headEnd/>
            <a:tailEnd/>
          </a:ln>
        </p:spPr>
        <p:txBody>
          <a:bodyPr>
            <a:spAutoFit/>
          </a:bodyPr>
          <a:lstStyle/>
          <a:p>
            <a:r>
              <a:rPr lang="en-US" sz="2400">
                <a:latin typeface="Calibri" pitchFamily="34" charset="0"/>
              </a:rPr>
              <a:t>Vote for Carl for class president! Carl is a leader! Last year in seventh grade, he was a great vice-president. This year, he is volunteering to help with after-school clubs and managing the basketball team. He plans to do great things for our class! Carl promises more school dances and better choices at lunch. So vote for Carl for class president!</a:t>
            </a:r>
          </a:p>
        </p:txBody>
      </p:sp>
      <p:sp>
        <p:nvSpPr>
          <p:cNvPr id="23558" name="TextBox 14"/>
          <p:cNvSpPr txBox="1">
            <a:spLocks noChangeArrowheads="1"/>
          </p:cNvSpPr>
          <p:nvPr/>
        </p:nvSpPr>
        <p:spPr bwMode="auto">
          <a:xfrm>
            <a:off x="269875" y="4435475"/>
            <a:ext cx="5965825" cy="457200"/>
          </a:xfrm>
          <a:prstGeom prst="rect">
            <a:avLst/>
          </a:prstGeom>
          <a:noFill/>
          <a:ln w="9525">
            <a:noFill/>
            <a:miter lim="800000"/>
            <a:headEnd/>
            <a:tailEnd/>
          </a:ln>
        </p:spPr>
        <p:txBody>
          <a:bodyPr wrap="none">
            <a:spAutoFit/>
          </a:bodyPr>
          <a:lstStyle/>
          <a:p>
            <a:r>
              <a:rPr lang="en-US" sz="2400">
                <a:latin typeface="Calibri" pitchFamily="34" charset="0"/>
              </a:rPr>
              <a:t>In this passage, the author is trying to _______</a:t>
            </a:r>
          </a:p>
        </p:txBody>
      </p:sp>
      <p:pic>
        <p:nvPicPr>
          <p:cNvPr id="23559" name="Picture 10"/>
          <p:cNvPicPr>
            <a:picLocks noChangeAspect="1"/>
          </p:cNvPicPr>
          <p:nvPr/>
        </p:nvPicPr>
        <p:blipFill>
          <a:blip r:embed="rId3"/>
          <a:srcRect/>
          <a:stretch>
            <a:fillRect/>
          </a:stretch>
        </p:blipFill>
        <p:spPr bwMode="auto">
          <a:xfrm>
            <a:off x="0" y="0"/>
            <a:ext cx="2959100" cy="4445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Back or Previous 3">
            <a:hlinkClick r:id="" action="ppaction://hlinkshowjump?jump=previousslide" highlightClick="1"/>
          </p:cNvPr>
          <p:cNvSpPr/>
          <p:nvPr/>
        </p:nvSpPr>
        <p:spPr bwMode="auto">
          <a:xfrm>
            <a:off x="7924800" y="5943600"/>
            <a:ext cx="1219200" cy="914400"/>
          </a:xfrm>
          <a:prstGeom prst="actionButtonBackPrevious">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24578" name="Picture 4"/>
          <p:cNvPicPr>
            <a:picLocks noChangeAspect="1"/>
          </p:cNvPicPr>
          <p:nvPr/>
        </p:nvPicPr>
        <p:blipFill>
          <a:blip r:embed="rId3"/>
          <a:srcRect/>
          <a:stretch>
            <a:fillRect/>
          </a:stretch>
        </p:blipFill>
        <p:spPr bwMode="auto">
          <a:xfrm>
            <a:off x="0" y="17463"/>
            <a:ext cx="4064000" cy="6840537"/>
          </a:xfrm>
          <a:prstGeom prst="rect">
            <a:avLst/>
          </a:prstGeom>
          <a:noFill/>
          <a:ln w="9525">
            <a:noFill/>
            <a:miter lim="800000"/>
            <a:headEnd/>
            <a:tailEnd/>
          </a:ln>
        </p:spPr>
      </p:pic>
      <p:sp>
        <p:nvSpPr>
          <p:cNvPr id="6" name="Rounded Rectangular Callout 5"/>
          <p:cNvSpPr/>
          <p:nvPr/>
        </p:nvSpPr>
        <p:spPr bwMode="auto">
          <a:xfrm>
            <a:off x="5191125" y="1843088"/>
            <a:ext cx="3048000" cy="2652712"/>
          </a:xfrm>
          <a:prstGeom prst="wedgeRoundRectCallout">
            <a:avLst>
              <a:gd name="adj1" fmla="val -98792"/>
              <a:gd name="adj2" fmla="val -42367"/>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a:defRPr/>
            </a:pPr>
            <a:r>
              <a:rPr lang="en-US" sz="3500">
                <a:solidFill>
                  <a:srgbClr val="4F6228"/>
                </a:solidFill>
              </a:rPr>
              <a:t>Nooooo….</a:t>
            </a:r>
          </a:p>
          <a:p>
            <a:pPr algn="ctr" defTabSz="914400">
              <a:defRPr/>
            </a:pPr>
            <a:r>
              <a:rPr lang="en-US" sz="3500">
                <a:solidFill>
                  <a:srgbClr val="4F6228"/>
                </a:solidFill>
              </a:rPr>
              <a:t>Sorry, </a:t>
            </a:r>
          </a:p>
          <a:p>
            <a:pPr algn="ctr" defTabSz="914400">
              <a:defRPr/>
            </a:pPr>
            <a:r>
              <a:rPr lang="en-US" sz="3500">
                <a:solidFill>
                  <a:srgbClr val="4F6228"/>
                </a:solidFill>
              </a:rPr>
              <a:t>try again!</a:t>
            </a:r>
          </a:p>
          <a:p>
            <a:pPr algn="ctr" defTabSz="914400" eaLnBrk="0" hangingPunct="0">
              <a:defRPr/>
            </a:pPr>
            <a:endParaRPr lang="en-US" sz="3500">
              <a:solidFill>
                <a:srgbClr val="4F6228"/>
              </a:solidFill>
              <a:latin typeface="Tahoma" pitchFamily="34" charset="0"/>
            </a:endParaRPr>
          </a:p>
        </p:txBody>
      </p:sp>
      <p:pic>
        <p:nvPicPr>
          <p:cNvPr id="7" name="MS900388512[1].wav">
            <a:hlinkClick r:id="" action="ppaction://media"/>
          </p:cNvPr>
          <p:cNvPicPr>
            <a:picLocks noRot="1" noChangeAspect="1"/>
          </p:cNvPicPr>
          <p:nvPr>
            <a:wavAudioFile r:embed="rId1" name="MS900388512[1].wav"/>
          </p:nvPr>
        </p:nvPicPr>
        <p:blipFill>
          <a:blip r:embed="rId4"/>
          <a:stretch>
            <a:fillRect/>
          </a:stretch>
        </p:blipFill>
        <p:spPr>
          <a:xfrm>
            <a:off x="7620000" y="65532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6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Forward or Next 3">
            <a:hlinkClick r:id="" action="ppaction://hlinkshowjump?jump=nextslide" highlightClick="1"/>
          </p:cNvPr>
          <p:cNvSpPr/>
          <p:nvPr/>
        </p:nvSpPr>
        <p:spPr bwMode="auto">
          <a:xfrm>
            <a:off x="7772400" y="6019800"/>
            <a:ext cx="1371600" cy="838200"/>
          </a:xfrm>
          <a:prstGeom prst="actionButtonForwardNext">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25602" name="Picture 5"/>
          <p:cNvPicPr>
            <a:picLocks noChangeAspect="1"/>
          </p:cNvPicPr>
          <p:nvPr/>
        </p:nvPicPr>
        <p:blipFill>
          <a:blip r:embed="rId4"/>
          <a:srcRect/>
          <a:stretch>
            <a:fillRect/>
          </a:stretch>
        </p:blipFill>
        <p:spPr bwMode="auto">
          <a:xfrm>
            <a:off x="0" y="169863"/>
            <a:ext cx="5351463" cy="6688137"/>
          </a:xfrm>
          <a:prstGeom prst="rect">
            <a:avLst/>
          </a:prstGeom>
          <a:noFill/>
          <a:ln w="9525">
            <a:noFill/>
            <a:miter lim="800000"/>
            <a:headEnd/>
            <a:tailEnd/>
          </a:ln>
        </p:spPr>
      </p:pic>
      <p:sp>
        <p:nvSpPr>
          <p:cNvPr id="3" name="Rounded Rectangular Callout 2"/>
          <p:cNvSpPr/>
          <p:nvPr/>
        </p:nvSpPr>
        <p:spPr bwMode="auto">
          <a:xfrm>
            <a:off x="5049838" y="1984375"/>
            <a:ext cx="3792537" cy="1655763"/>
          </a:xfrm>
          <a:prstGeom prst="wedgeRoundRectCallout">
            <a:avLst>
              <a:gd name="adj1" fmla="val -81921"/>
              <a:gd name="adj2" fmla="val -38604"/>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Calibri" pitchFamily="34" charset="0"/>
              </a:rPr>
              <a:t>Epic!  You did it!</a:t>
            </a:r>
            <a:endParaRPr lang="en-US" sz="3600">
              <a:solidFill>
                <a:srgbClr val="4F6228"/>
              </a:solidFill>
              <a:latin typeface="Tahoma" pitchFamily="34" charset="0"/>
            </a:endParaRPr>
          </a:p>
        </p:txBody>
      </p:sp>
      <p:pic>
        <p:nvPicPr>
          <p:cNvPr id="5" name="j0214098.wav">
            <a:hlinkClick r:id="" action="ppaction://media"/>
          </p:cNvPr>
          <p:cNvPicPr>
            <a:picLocks noRot="1" noChangeAspect="1"/>
          </p:cNvPicPr>
          <p:nvPr>
            <a:wavAudioFile r:embed="rId1" name="j0214098.wav"/>
          </p:nvPr>
        </p:nvPicPr>
        <p:blipFill>
          <a:blip r:embed="rId5"/>
          <a:stretch>
            <a:fillRect/>
          </a:stretch>
        </p:blipFill>
        <p:spPr>
          <a:xfrm>
            <a:off x="7251700" y="6553200"/>
            <a:ext cx="304800" cy="304800"/>
          </a:xfrm>
          <a:prstGeom prst="rect">
            <a:avLst/>
          </a:prstGeom>
        </p:spPr>
      </p:pic>
      <p:pic>
        <p:nvPicPr>
          <p:cNvPr id="6" name="MS900388511[1].wav">
            <a:hlinkClick r:id="" action="ppaction://media"/>
          </p:cNvPr>
          <p:cNvPicPr>
            <a:picLocks noRot="1" noChangeAspect="1"/>
          </p:cNvPicPr>
          <p:nvPr>
            <a:wavAudioFile r:embed="rId2" name="MS900388511[1].wav"/>
          </p:nvPr>
        </p:nvPicPr>
        <p:blipFill>
          <a:blip r:embed="rId5"/>
          <a:stretch>
            <a:fillRect/>
          </a:stretch>
        </p:blipFill>
        <p:spPr>
          <a:xfrm>
            <a:off x="7251700" y="60960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5" fill="hold"/>
                                        <p:tgtEl>
                                          <p:spTgt spid="5"/>
                                        </p:tgtEl>
                                      </p:cBhvr>
                                    </p:cmd>
                                  </p:childTnLst>
                                </p:cTn>
                              </p:par>
                            </p:childTnLst>
                          </p:cTn>
                        </p:par>
                        <p:par>
                          <p:cTn id="7" fill="hold">
                            <p:stCondLst>
                              <p:cond delay="4745"/>
                            </p:stCondLst>
                            <p:childTnLst>
                              <p:par>
                                <p:cTn id="8" presetID="1" presetClass="mediacall" presetSubtype="0" fill="hold" nodeType="afterEffect">
                                  <p:stCondLst>
                                    <p:cond delay="0"/>
                                  </p:stCondLst>
                                  <p:childTnLst>
                                    <p:cmd type="call" cmd="playFrom(0.0)">
                                      <p:cBhvr>
                                        <p:cTn id="9" dur="189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0"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vel 4">
            <a:hlinkClick r:id="rId2" action="ppaction://hlinksldjump"/>
          </p:cNvPr>
          <p:cNvSpPr/>
          <p:nvPr/>
        </p:nvSpPr>
        <p:spPr bwMode="auto">
          <a:xfrm>
            <a:off x="0" y="4959350"/>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a. Accomplishments and promises</a:t>
            </a:r>
          </a:p>
        </p:txBody>
      </p:sp>
      <p:sp>
        <p:nvSpPr>
          <p:cNvPr id="14" name="Title 1"/>
          <p:cNvSpPr txBox="1">
            <a:spLocks/>
          </p:cNvSpPr>
          <p:nvPr/>
        </p:nvSpPr>
        <p:spPr>
          <a:xfrm>
            <a:off x="2968625" y="0"/>
            <a:ext cx="4711700" cy="769938"/>
          </a:xfrm>
          <a:prstGeom prst="rect">
            <a:avLst/>
          </a:prstGeom>
          <a:solidFill>
            <a:schemeClr val="accent3">
              <a:lumMod val="50000"/>
            </a:schemeClr>
          </a:solidFill>
          <a:ln w="76200" cap="rnd">
            <a:solidFill>
              <a:schemeClr val="accent3">
                <a:lumMod val="60000"/>
                <a:lumOff val="40000"/>
              </a:schemeClr>
            </a:solidFill>
            <a:prstDash val="solid"/>
            <a:round/>
          </a:ln>
        </p:spPr>
        <p:txBody>
          <a:bodyPr anchor="ctr">
            <a:normAutofit/>
          </a:bodyPr>
          <a:lstStyle/>
          <a:p>
            <a:pPr algn="ctr"/>
            <a:r>
              <a:rPr lang="en-US" sz="4400">
                <a:solidFill>
                  <a:srgbClr val="EBF1DE"/>
                </a:solidFill>
                <a:latin typeface="Calibri" pitchFamily="34" charset="0"/>
              </a:rPr>
              <a:t>Question 6</a:t>
            </a:r>
          </a:p>
        </p:txBody>
      </p:sp>
      <p:sp>
        <p:nvSpPr>
          <p:cNvPr id="9" name="Bevel 8">
            <a:hlinkClick r:id="" action="ppaction://hlinkshowjump?jump=nextslide"/>
          </p:cNvPr>
          <p:cNvSpPr/>
          <p:nvPr/>
        </p:nvSpPr>
        <p:spPr bwMode="auto">
          <a:xfrm>
            <a:off x="0" y="56038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b. Grades and behavior</a:t>
            </a:r>
          </a:p>
        </p:txBody>
      </p:sp>
      <p:sp>
        <p:nvSpPr>
          <p:cNvPr id="10" name="Bevel 9">
            <a:hlinkClick r:id="" action="ppaction://hlinkshowjump?jump=nextslide"/>
          </p:cNvPr>
          <p:cNvSpPr/>
          <p:nvPr/>
        </p:nvSpPr>
        <p:spPr bwMode="auto">
          <a:xfrm>
            <a:off x="0" y="62261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c. Family and friends</a:t>
            </a:r>
          </a:p>
        </p:txBody>
      </p:sp>
      <p:sp>
        <p:nvSpPr>
          <p:cNvPr id="26629" name="TextBox 14"/>
          <p:cNvSpPr txBox="1">
            <a:spLocks noChangeArrowheads="1"/>
          </p:cNvSpPr>
          <p:nvPr/>
        </p:nvSpPr>
        <p:spPr bwMode="auto">
          <a:xfrm>
            <a:off x="0" y="4435475"/>
            <a:ext cx="9418638" cy="460375"/>
          </a:xfrm>
          <a:prstGeom prst="rect">
            <a:avLst/>
          </a:prstGeom>
          <a:noFill/>
          <a:ln w="9525">
            <a:noFill/>
            <a:miter lim="800000"/>
            <a:headEnd/>
            <a:tailEnd/>
          </a:ln>
        </p:spPr>
        <p:txBody>
          <a:bodyPr wrap="none">
            <a:spAutoFit/>
          </a:bodyPr>
          <a:lstStyle/>
          <a:p>
            <a:r>
              <a:rPr lang="en-US" sz="2400">
                <a:latin typeface="Calibri" pitchFamily="34" charset="0"/>
              </a:rPr>
              <a:t>The author tried to persuade us to vote for Carl by telling about his ____.	</a:t>
            </a:r>
          </a:p>
        </p:txBody>
      </p:sp>
      <p:sp>
        <p:nvSpPr>
          <p:cNvPr id="26630" name="Rectangle 10"/>
          <p:cNvSpPr>
            <a:spLocks noChangeArrowheads="1"/>
          </p:cNvSpPr>
          <p:nvPr/>
        </p:nvSpPr>
        <p:spPr bwMode="auto">
          <a:xfrm>
            <a:off x="3133725" y="952500"/>
            <a:ext cx="5842000" cy="3743325"/>
          </a:xfrm>
          <a:prstGeom prst="rect">
            <a:avLst/>
          </a:prstGeom>
          <a:noFill/>
          <a:ln w="9525">
            <a:noFill/>
            <a:miter lim="800000"/>
            <a:headEnd/>
            <a:tailEnd/>
          </a:ln>
        </p:spPr>
        <p:txBody>
          <a:bodyPr>
            <a:spAutoFit/>
          </a:bodyPr>
          <a:lstStyle/>
          <a:p>
            <a:r>
              <a:rPr lang="en-US" sz="2400"/>
              <a:t>Vote for Carl for class president! Carl is a leader! Last year in seventh grade, he was a great vice-president. This year, he is volunteering to help with after-school clubs and managing the basketball team. He plans to do great things for our class! Carl promises more school dances and better choices at lunch. So vote for Carl for class president!</a:t>
            </a:r>
          </a:p>
          <a:p>
            <a:endParaRPr lang="en-US" sz="2400">
              <a:latin typeface="Calibri" pitchFamily="34" charset="0"/>
            </a:endParaRPr>
          </a:p>
        </p:txBody>
      </p:sp>
      <p:pic>
        <p:nvPicPr>
          <p:cNvPr id="26631" name="Picture 12"/>
          <p:cNvPicPr>
            <a:picLocks noChangeAspect="1"/>
          </p:cNvPicPr>
          <p:nvPr/>
        </p:nvPicPr>
        <p:blipFill>
          <a:blip r:embed="rId3"/>
          <a:srcRect/>
          <a:stretch>
            <a:fillRect/>
          </a:stretch>
        </p:blipFill>
        <p:spPr bwMode="auto">
          <a:xfrm>
            <a:off x="0" y="0"/>
            <a:ext cx="2959100" cy="4445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Back or Previous 3">
            <a:hlinkClick r:id="" action="ppaction://hlinkshowjump?jump=previousslide" highlightClick="1"/>
          </p:cNvPr>
          <p:cNvSpPr/>
          <p:nvPr/>
        </p:nvSpPr>
        <p:spPr bwMode="auto">
          <a:xfrm>
            <a:off x="7924800" y="5943600"/>
            <a:ext cx="1219200" cy="914400"/>
          </a:xfrm>
          <a:prstGeom prst="actionButtonBackPrevious">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27650" name="Picture 4"/>
          <p:cNvPicPr>
            <a:picLocks noChangeAspect="1"/>
          </p:cNvPicPr>
          <p:nvPr/>
        </p:nvPicPr>
        <p:blipFill>
          <a:blip r:embed="rId3"/>
          <a:srcRect/>
          <a:stretch>
            <a:fillRect/>
          </a:stretch>
        </p:blipFill>
        <p:spPr bwMode="auto">
          <a:xfrm>
            <a:off x="0" y="17463"/>
            <a:ext cx="4064000" cy="6840537"/>
          </a:xfrm>
          <a:prstGeom prst="rect">
            <a:avLst/>
          </a:prstGeom>
          <a:noFill/>
          <a:ln w="9525">
            <a:noFill/>
            <a:miter lim="800000"/>
            <a:headEnd/>
            <a:tailEnd/>
          </a:ln>
        </p:spPr>
      </p:pic>
      <p:sp>
        <p:nvSpPr>
          <p:cNvPr id="6" name="Rounded Rectangular Callout 5"/>
          <p:cNvSpPr/>
          <p:nvPr/>
        </p:nvSpPr>
        <p:spPr bwMode="auto">
          <a:xfrm>
            <a:off x="5191125" y="1843088"/>
            <a:ext cx="3048000" cy="2652712"/>
          </a:xfrm>
          <a:prstGeom prst="wedgeRoundRectCallout">
            <a:avLst>
              <a:gd name="adj1" fmla="val -98792"/>
              <a:gd name="adj2" fmla="val -42367"/>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Calibri" pitchFamily="34" charset="0"/>
              </a:rPr>
              <a:t>Noooo…</a:t>
            </a:r>
          </a:p>
          <a:p>
            <a:pPr algn="ctr" defTabSz="914400" eaLnBrk="0" hangingPunct="0">
              <a:defRPr/>
            </a:pPr>
            <a:r>
              <a:rPr lang="en-US" sz="3600">
                <a:solidFill>
                  <a:srgbClr val="4F6228"/>
                </a:solidFill>
                <a:latin typeface="Calibri" pitchFamily="34" charset="0"/>
              </a:rPr>
              <a:t>Sorry,</a:t>
            </a:r>
          </a:p>
          <a:p>
            <a:pPr algn="ctr" defTabSz="914400" eaLnBrk="0" hangingPunct="0">
              <a:defRPr/>
            </a:pPr>
            <a:r>
              <a:rPr lang="en-US" sz="3600">
                <a:solidFill>
                  <a:srgbClr val="4F6228"/>
                </a:solidFill>
                <a:latin typeface="Calibri" pitchFamily="34" charset="0"/>
              </a:rPr>
              <a:t>Try again!</a:t>
            </a:r>
            <a:endParaRPr lang="en-US" sz="3600">
              <a:solidFill>
                <a:srgbClr val="4F6228"/>
              </a:solidFill>
              <a:latin typeface="Tahoma" pitchFamily="34" charset="0"/>
            </a:endParaRPr>
          </a:p>
        </p:txBody>
      </p:sp>
      <p:pic>
        <p:nvPicPr>
          <p:cNvPr id="7" name="MS900388512[1].wav">
            <a:hlinkClick r:id="" action="ppaction://media"/>
          </p:cNvPr>
          <p:cNvPicPr>
            <a:picLocks noRot="1" noChangeAspect="1"/>
          </p:cNvPicPr>
          <p:nvPr>
            <a:wavAudioFile r:embed="rId1" name="MS900388512[1].wav"/>
          </p:nvPr>
        </p:nvPicPr>
        <p:blipFill>
          <a:blip r:embed="rId4"/>
          <a:stretch>
            <a:fillRect/>
          </a:stretch>
        </p:blipFill>
        <p:spPr>
          <a:xfrm>
            <a:off x="7620000" y="65532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6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457200" y="4679950"/>
            <a:ext cx="8229600" cy="2123658"/>
          </a:xfrm>
          <a:prstGeom prst="rect">
            <a:avLst/>
          </a:prstGeom>
          <a:solidFill>
            <a:schemeClr val="accent3">
              <a:lumMod val="50000"/>
            </a:schemeClr>
          </a:solidFill>
          <a:ln w="76200">
            <a:solidFill>
              <a:schemeClr val="accent3">
                <a:lumMod val="40000"/>
                <a:lumOff val="60000"/>
              </a:schemeClr>
            </a:solidFill>
          </a:ln>
        </p:spPr>
        <p:txBody>
          <a:bodyPr>
            <a:spAutoFit/>
          </a:bodyPr>
          <a:lstStyle/>
          <a:p>
            <a:pPr algn="ctr">
              <a:defRPr/>
            </a:pPr>
            <a:r>
              <a:rPr lang="en-US" sz="4400" dirty="0" smtClean="0">
                <a:solidFill>
                  <a:srgbClr val="EBF1DE"/>
                </a:solidFill>
                <a:latin typeface="Calibri" pitchFamily="34" charset="0"/>
              </a:rPr>
              <a:t>Today, we will test your knowledge on author’s purpose, text structure </a:t>
            </a:r>
            <a:r>
              <a:rPr lang="en-US" sz="4400" dirty="0">
                <a:solidFill>
                  <a:srgbClr val="EBF1DE"/>
                </a:solidFill>
                <a:latin typeface="Calibri" pitchFamily="34" charset="0"/>
              </a:rPr>
              <a:t>and main idea!</a:t>
            </a:r>
          </a:p>
        </p:txBody>
      </p:sp>
      <p:pic>
        <p:nvPicPr>
          <p:cNvPr id="6" name="Picture 5"/>
          <p:cNvPicPr>
            <a:picLocks noChangeAspect="1"/>
          </p:cNvPicPr>
          <p:nvPr/>
        </p:nvPicPr>
        <p:blipFill>
          <a:blip r:embed="rId3"/>
          <a:stretch>
            <a:fillRect/>
          </a:stretch>
        </p:blipFill>
        <p:spPr>
          <a:xfrm>
            <a:off x="2349500" y="0"/>
            <a:ext cx="4746625" cy="4611688"/>
          </a:xfrm>
          <a:prstGeom prst="rect">
            <a:avLst/>
          </a:prstGeom>
          <a:ln w="76200" cmpd="sng">
            <a:solidFill>
              <a:schemeClr val="accent3">
                <a:lumMod val="60000"/>
                <a:lumOff val="40000"/>
              </a:schemeClr>
            </a:solidFill>
          </a:ln>
        </p:spPr>
      </p:pic>
      <p:pic>
        <p:nvPicPr>
          <p:cNvPr id="7" name="MS900388506[1].wav">
            <a:hlinkClick r:id="" action="ppaction://media"/>
          </p:cNvPr>
          <p:cNvPicPr>
            <a:picLocks noRot="1" noChangeAspect="1"/>
          </p:cNvPicPr>
          <p:nvPr>
            <a:wavAudioFile r:embed="rId1" name="MS900388506[1].wav"/>
          </p:nvPr>
        </p:nvPicPr>
        <p:blipFill>
          <a:blip r:embed="rId4"/>
          <a:stretch>
            <a:fillRect/>
          </a:stretch>
        </p:blipFill>
        <p:spPr>
          <a:xfrm>
            <a:off x="8839200" y="65532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1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Forward or Next 3">
            <a:hlinkClick r:id="" action="ppaction://hlinkshowjump?jump=nextslide" highlightClick="1"/>
          </p:cNvPr>
          <p:cNvSpPr/>
          <p:nvPr/>
        </p:nvSpPr>
        <p:spPr bwMode="auto">
          <a:xfrm>
            <a:off x="7772400" y="6019800"/>
            <a:ext cx="1371600" cy="838200"/>
          </a:xfrm>
          <a:prstGeom prst="actionButtonForwardNext">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28674" name="Picture 5"/>
          <p:cNvPicPr>
            <a:picLocks noChangeAspect="1"/>
          </p:cNvPicPr>
          <p:nvPr/>
        </p:nvPicPr>
        <p:blipFill>
          <a:blip r:embed="rId4"/>
          <a:srcRect/>
          <a:stretch>
            <a:fillRect/>
          </a:stretch>
        </p:blipFill>
        <p:spPr bwMode="auto">
          <a:xfrm>
            <a:off x="0" y="169863"/>
            <a:ext cx="5351463" cy="6688137"/>
          </a:xfrm>
          <a:prstGeom prst="rect">
            <a:avLst/>
          </a:prstGeom>
          <a:noFill/>
          <a:ln w="9525">
            <a:noFill/>
            <a:miter lim="800000"/>
            <a:headEnd/>
            <a:tailEnd/>
          </a:ln>
        </p:spPr>
      </p:pic>
      <p:sp>
        <p:nvSpPr>
          <p:cNvPr id="3" name="Rounded Rectangular Callout 2"/>
          <p:cNvSpPr/>
          <p:nvPr/>
        </p:nvSpPr>
        <p:spPr bwMode="auto">
          <a:xfrm>
            <a:off x="5049838" y="1984375"/>
            <a:ext cx="3792537" cy="1655763"/>
          </a:xfrm>
          <a:prstGeom prst="wedgeRoundRectCallout">
            <a:avLst>
              <a:gd name="adj1" fmla="val -81921"/>
              <a:gd name="adj2" fmla="val -38604"/>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Calibri" pitchFamily="34" charset="0"/>
              </a:rPr>
              <a:t>Like a Boss!  You did it!</a:t>
            </a:r>
            <a:endParaRPr lang="en-US" sz="3600">
              <a:solidFill>
                <a:srgbClr val="4F6228"/>
              </a:solidFill>
              <a:latin typeface="Tahoma" pitchFamily="34" charset="0"/>
            </a:endParaRPr>
          </a:p>
        </p:txBody>
      </p:sp>
      <p:pic>
        <p:nvPicPr>
          <p:cNvPr id="5" name="j0214098.wav">
            <a:hlinkClick r:id="" action="ppaction://media"/>
          </p:cNvPr>
          <p:cNvPicPr>
            <a:picLocks noRot="1" noChangeAspect="1"/>
          </p:cNvPicPr>
          <p:nvPr>
            <a:wavAudioFile r:embed="rId1" name="j0214098.wav"/>
          </p:nvPr>
        </p:nvPicPr>
        <p:blipFill>
          <a:blip r:embed="rId5"/>
          <a:stretch>
            <a:fillRect/>
          </a:stretch>
        </p:blipFill>
        <p:spPr>
          <a:xfrm>
            <a:off x="7188200" y="6400800"/>
            <a:ext cx="304800" cy="304800"/>
          </a:xfrm>
          <a:prstGeom prst="rect">
            <a:avLst/>
          </a:prstGeom>
        </p:spPr>
      </p:pic>
      <p:pic>
        <p:nvPicPr>
          <p:cNvPr id="6" name="MS900388511[1].wav">
            <a:hlinkClick r:id="" action="ppaction://media"/>
          </p:cNvPr>
          <p:cNvPicPr>
            <a:picLocks noRot="1" noChangeAspect="1"/>
          </p:cNvPicPr>
          <p:nvPr>
            <a:wavAudioFile r:embed="rId2" name="MS900388511[1].wav"/>
          </p:nvPr>
        </p:nvPicPr>
        <p:blipFill>
          <a:blip r:embed="rId6"/>
          <a:stretch>
            <a:fillRect/>
          </a:stretch>
        </p:blipFill>
        <p:spPr>
          <a:xfrm>
            <a:off x="7188200" y="60960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5" fill="hold"/>
                                        <p:tgtEl>
                                          <p:spTgt spid="5"/>
                                        </p:tgtEl>
                                      </p:cBhvr>
                                    </p:cmd>
                                  </p:childTnLst>
                                </p:cTn>
                              </p:par>
                            </p:childTnLst>
                          </p:cTn>
                        </p:par>
                        <p:par>
                          <p:cTn id="7" fill="hold">
                            <p:stCondLst>
                              <p:cond delay="4745"/>
                            </p:stCondLst>
                            <p:childTnLst>
                              <p:par>
                                <p:cTn id="8" presetID="1" presetClass="mediacall" presetSubtype="0" fill="hold" nodeType="afterEffect">
                                  <p:stCondLst>
                                    <p:cond delay="0"/>
                                  </p:stCondLst>
                                  <p:childTnLst>
                                    <p:cmd type="call" cmd="playFrom(0.0)">
                                      <p:cBhvr>
                                        <p:cTn id="9" dur="189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0"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vel 4">
            <a:hlinkClick r:id="rId2" action="ppaction://hlinksldjump"/>
          </p:cNvPr>
          <p:cNvSpPr/>
          <p:nvPr/>
        </p:nvSpPr>
        <p:spPr bwMode="auto">
          <a:xfrm>
            <a:off x="0" y="4959350"/>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r>
              <a:rPr lang="en-US" sz="2400">
                <a:solidFill>
                  <a:srgbClr val="4F6228"/>
                </a:solidFill>
                <a:latin typeface="Tahoma" pitchFamily="34" charset="0"/>
              </a:rPr>
              <a:t>a. Gorillas are misunderstood as vicious animals</a:t>
            </a:r>
            <a:r>
              <a:rPr lang="en-US" sz="2400">
                <a:solidFill>
                  <a:srgbClr val="4F6228"/>
                </a:solidFill>
                <a:latin typeface="Tahoma" pitchFamily="34" charset="0"/>
                <a:hlinkClick r:id="rId2" action="ppaction://hlinksldjump"/>
              </a:rPr>
              <a:t>.</a:t>
            </a:r>
            <a:endParaRPr lang="en-US"/>
          </a:p>
        </p:txBody>
      </p:sp>
      <p:sp>
        <p:nvSpPr>
          <p:cNvPr id="14" name="Title 1"/>
          <p:cNvSpPr txBox="1">
            <a:spLocks/>
          </p:cNvSpPr>
          <p:nvPr/>
        </p:nvSpPr>
        <p:spPr>
          <a:xfrm>
            <a:off x="2968625" y="0"/>
            <a:ext cx="4711700" cy="769938"/>
          </a:xfrm>
          <a:prstGeom prst="rect">
            <a:avLst/>
          </a:prstGeom>
          <a:solidFill>
            <a:schemeClr val="accent3">
              <a:lumMod val="50000"/>
            </a:schemeClr>
          </a:solidFill>
          <a:ln w="76200" cap="rnd">
            <a:solidFill>
              <a:schemeClr val="accent3">
                <a:lumMod val="60000"/>
                <a:lumOff val="40000"/>
              </a:schemeClr>
            </a:solidFill>
            <a:prstDash val="solid"/>
            <a:round/>
          </a:ln>
        </p:spPr>
        <p:txBody>
          <a:bodyPr anchor="ctr">
            <a:normAutofit/>
          </a:bodyPr>
          <a:lstStyle/>
          <a:p>
            <a:pPr algn="ctr"/>
            <a:r>
              <a:rPr lang="en-US" sz="4400">
                <a:solidFill>
                  <a:srgbClr val="EBF1DE"/>
                </a:solidFill>
                <a:latin typeface="Calibri" pitchFamily="34" charset="0"/>
              </a:rPr>
              <a:t>Question 7</a:t>
            </a:r>
          </a:p>
        </p:txBody>
      </p:sp>
      <p:sp>
        <p:nvSpPr>
          <p:cNvPr id="9" name="Bevel 8">
            <a:hlinkClick r:id="" action="ppaction://hlinkshowjump?jump=nextslide"/>
          </p:cNvPr>
          <p:cNvSpPr/>
          <p:nvPr/>
        </p:nvSpPr>
        <p:spPr bwMode="auto">
          <a:xfrm>
            <a:off x="0" y="56038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r>
              <a:rPr lang="en-US" sz="2400">
                <a:solidFill>
                  <a:srgbClr val="4F6228"/>
                </a:solidFill>
                <a:latin typeface="Tahoma" pitchFamily="34" charset="0"/>
              </a:rPr>
              <a:t>b. Gorillas are mean animals</a:t>
            </a:r>
          </a:p>
        </p:txBody>
      </p:sp>
      <p:sp>
        <p:nvSpPr>
          <p:cNvPr id="10" name="Bevel 9">
            <a:hlinkClick r:id="" action="ppaction://hlinkshowjump?jump=nextslide"/>
          </p:cNvPr>
          <p:cNvSpPr/>
          <p:nvPr/>
        </p:nvSpPr>
        <p:spPr bwMode="auto">
          <a:xfrm>
            <a:off x="0" y="62261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r>
              <a:rPr lang="en-US" sz="2400">
                <a:solidFill>
                  <a:srgbClr val="4F6228"/>
                </a:solidFill>
                <a:latin typeface="Tahoma" pitchFamily="34" charset="0"/>
              </a:rPr>
              <a:t>c. Gorillas don’t like other animals</a:t>
            </a:r>
          </a:p>
        </p:txBody>
      </p:sp>
      <p:sp>
        <p:nvSpPr>
          <p:cNvPr id="45062" name="TextBox 14"/>
          <p:cNvSpPr txBox="1">
            <a:spLocks noChangeArrowheads="1"/>
          </p:cNvSpPr>
          <p:nvPr/>
        </p:nvSpPr>
        <p:spPr bwMode="auto">
          <a:xfrm>
            <a:off x="0" y="4435475"/>
            <a:ext cx="6584950" cy="457200"/>
          </a:xfrm>
          <a:prstGeom prst="rect">
            <a:avLst/>
          </a:prstGeom>
          <a:noFill/>
          <a:ln w="9525">
            <a:noFill/>
            <a:miter lim="800000"/>
            <a:headEnd/>
            <a:tailEnd/>
          </a:ln>
        </p:spPr>
        <p:txBody>
          <a:bodyPr wrap="none">
            <a:spAutoFit/>
          </a:bodyPr>
          <a:lstStyle/>
          <a:p>
            <a:r>
              <a:rPr lang="en-US" sz="2400">
                <a:latin typeface="Calibri" pitchFamily="34" charset="0"/>
              </a:rPr>
              <a:t>Based on the passage, the author believes ____.	</a:t>
            </a:r>
          </a:p>
        </p:txBody>
      </p:sp>
      <p:sp>
        <p:nvSpPr>
          <p:cNvPr id="45063" name="Rectangle 10"/>
          <p:cNvSpPr>
            <a:spLocks noChangeArrowheads="1"/>
          </p:cNvSpPr>
          <p:nvPr/>
        </p:nvSpPr>
        <p:spPr bwMode="auto">
          <a:xfrm>
            <a:off x="3133725" y="952500"/>
            <a:ext cx="5842000" cy="3600450"/>
          </a:xfrm>
          <a:prstGeom prst="rect">
            <a:avLst/>
          </a:prstGeom>
          <a:noFill/>
          <a:ln w="9525">
            <a:noFill/>
            <a:miter lim="800000"/>
            <a:headEnd/>
            <a:tailEnd/>
          </a:ln>
        </p:spPr>
        <p:txBody>
          <a:bodyPr>
            <a:spAutoFit/>
          </a:bodyPr>
          <a:lstStyle/>
          <a:p>
            <a:r>
              <a:rPr lang="en-US" sz="2300"/>
              <a:t>Most people think that gorillas are mean, but actually they are shy. It seems that such a huge animal with very large teeth would be aggressive. Hollywood movies help convey this image of the scary, ferocious gorilla. In fact, gorillas only attack if they are provoked. However, gorillas usually don't have to fight other animals because of their impressive size. </a:t>
            </a:r>
          </a:p>
          <a:p>
            <a:endParaRPr lang="en-US" sz="2300">
              <a:latin typeface="Calibri" pitchFamily="34" charset="0"/>
            </a:endParaRPr>
          </a:p>
        </p:txBody>
      </p:sp>
      <p:pic>
        <p:nvPicPr>
          <p:cNvPr id="45065" name="Picture 9" descr="MC900140515[1]"/>
          <p:cNvPicPr>
            <a:picLocks noChangeAspect="1" noChangeArrowheads="1"/>
          </p:cNvPicPr>
          <p:nvPr/>
        </p:nvPicPr>
        <p:blipFill>
          <a:blip r:embed="rId3"/>
          <a:srcRect/>
          <a:stretch>
            <a:fillRect/>
          </a:stretch>
        </p:blipFill>
        <p:spPr bwMode="auto">
          <a:xfrm>
            <a:off x="141288" y="541338"/>
            <a:ext cx="2992437" cy="3421062"/>
          </a:xfrm>
          <a:prstGeom prst="rect">
            <a:avLst/>
          </a:prstGeom>
          <a:noFill/>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Back or Previous 3">
            <a:hlinkClick r:id="" action="ppaction://hlinkshowjump?jump=previousslide" highlightClick="1"/>
          </p:cNvPr>
          <p:cNvSpPr/>
          <p:nvPr/>
        </p:nvSpPr>
        <p:spPr bwMode="auto">
          <a:xfrm>
            <a:off x="7924800" y="5943600"/>
            <a:ext cx="1219200" cy="914400"/>
          </a:xfrm>
          <a:prstGeom prst="actionButtonBackPrevious">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53251" name="Picture 4"/>
          <p:cNvPicPr>
            <a:picLocks noChangeAspect="1"/>
          </p:cNvPicPr>
          <p:nvPr/>
        </p:nvPicPr>
        <p:blipFill>
          <a:blip r:embed="rId3"/>
          <a:srcRect/>
          <a:stretch>
            <a:fillRect/>
          </a:stretch>
        </p:blipFill>
        <p:spPr bwMode="auto">
          <a:xfrm>
            <a:off x="0" y="17463"/>
            <a:ext cx="4064000" cy="6840537"/>
          </a:xfrm>
          <a:prstGeom prst="rect">
            <a:avLst/>
          </a:prstGeom>
          <a:noFill/>
          <a:ln w="9525">
            <a:noFill/>
            <a:miter lim="800000"/>
            <a:headEnd/>
            <a:tailEnd/>
          </a:ln>
        </p:spPr>
      </p:pic>
      <p:sp>
        <p:nvSpPr>
          <p:cNvPr id="6" name="Rounded Rectangular Callout 5"/>
          <p:cNvSpPr/>
          <p:nvPr/>
        </p:nvSpPr>
        <p:spPr bwMode="auto">
          <a:xfrm>
            <a:off x="5191125" y="1843088"/>
            <a:ext cx="3048000" cy="2652712"/>
          </a:xfrm>
          <a:prstGeom prst="wedgeRoundRectCallout">
            <a:avLst>
              <a:gd name="adj1" fmla="val -98792"/>
              <a:gd name="adj2" fmla="val -42367"/>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Calibri" pitchFamily="34" charset="0"/>
              </a:rPr>
              <a:t>Noooo…</a:t>
            </a:r>
          </a:p>
          <a:p>
            <a:pPr algn="ctr" defTabSz="914400" eaLnBrk="0" hangingPunct="0">
              <a:defRPr/>
            </a:pPr>
            <a:r>
              <a:rPr lang="en-US" sz="3600">
                <a:solidFill>
                  <a:srgbClr val="4F6228"/>
                </a:solidFill>
                <a:latin typeface="Calibri" pitchFamily="34" charset="0"/>
              </a:rPr>
              <a:t>Sorry,</a:t>
            </a:r>
          </a:p>
          <a:p>
            <a:pPr algn="ctr" defTabSz="914400" eaLnBrk="0" hangingPunct="0">
              <a:defRPr/>
            </a:pPr>
            <a:r>
              <a:rPr lang="en-US" sz="3600">
                <a:solidFill>
                  <a:srgbClr val="4F6228"/>
                </a:solidFill>
                <a:latin typeface="Calibri" pitchFamily="34" charset="0"/>
              </a:rPr>
              <a:t>Try again!</a:t>
            </a:r>
            <a:endParaRPr lang="en-US" sz="3600">
              <a:solidFill>
                <a:srgbClr val="4F6228"/>
              </a:solidFill>
              <a:latin typeface="Tahoma" pitchFamily="34" charset="0"/>
            </a:endParaRPr>
          </a:p>
        </p:txBody>
      </p:sp>
      <p:pic>
        <p:nvPicPr>
          <p:cNvPr id="7" name="MS900388512[1].wav">
            <a:hlinkClick r:id="" action="ppaction://media"/>
          </p:cNvPr>
          <p:cNvPicPr>
            <a:picLocks noRot="1" noChangeAspect="1"/>
          </p:cNvPicPr>
          <p:nvPr>
            <a:wavAudioFile r:embed="rId1" name="MS900388512[1].wav"/>
          </p:nvPr>
        </p:nvPicPr>
        <p:blipFill>
          <a:blip r:embed="rId4"/>
          <a:stretch>
            <a:fillRect/>
          </a:stretch>
        </p:blipFill>
        <p:spPr>
          <a:xfrm>
            <a:off x="7620000" y="65532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6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Forward or Next 3">
            <a:hlinkClick r:id="" action="ppaction://hlinkshowjump?jump=nextslide" highlightClick="1"/>
          </p:cNvPr>
          <p:cNvSpPr/>
          <p:nvPr/>
        </p:nvSpPr>
        <p:spPr bwMode="auto">
          <a:xfrm>
            <a:off x="7772400" y="6019800"/>
            <a:ext cx="1371600" cy="838200"/>
          </a:xfrm>
          <a:prstGeom prst="actionButtonForwardNext">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54275" name="Picture 5"/>
          <p:cNvPicPr>
            <a:picLocks noChangeAspect="1"/>
          </p:cNvPicPr>
          <p:nvPr/>
        </p:nvPicPr>
        <p:blipFill>
          <a:blip r:embed="rId4"/>
          <a:srcRect/>
          <a:stretch>
            <a:fillRect/>
          </a:stretch>
        </p:blipFill>
        <p:spPr bwMode="auto">
          <a:xfrm>
            <a:off x="0" y="169863"/>
            <a:ext cx="5351463" cy="6688137"/>
          </a:xfrm>
          <a:prstGeom prst="rect">
            <a:avLst/>
          </a:prstGeom>
          <a:noFill/>
          <a:ln w="9525">
            <a:noFill/>
            <a:miter lim="800000"/>
            <a:headEnd/>
            <a:tailEnd/>
          </a:ln>
        </p:spPr>
      </p:pic>
      <p:sp>
        <p:nvSpPr>
          <p:cNvPr id="3" name="Rounded Rectangular Callout 2"/>
          <p:cNvSpPr/>
          <p:nvPr/>
        </p:nvSpPr>
        <p:spPr bwMode="auto">
          <a:xfrm>
            <a:off x="5049838" y="1984375"/>
            <a:ext cx="3792537" cy="1655763"/>
          </a:xfrm>
          <a:prstGeom prst="wedgeRoundRectCallout">
            <a:avLst>
              <a:gd name="adj1" fmla="val -81921"/>
              <a:gd name="adj2" fmla="val -38604"/>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Calibri" pitchFamily="34" charset="0"/>
              </a:rPr>
              <a:t>Like a Boss!  You did it!</a:t>
            </a:r>
            <a:endParaRPr lang="en-US" sz="3600">
              <a:solidFill>
                <a:srgbClr val="4F6228"/>
              </a:solidFill>
              <a:latin typeface="Tahoma" pitchFamily="34" charset="0"/>
            </a:endParaRPr>
          </a:p>
        </p:txBody>
      </p:sp>
      <p:pic>
        <p:nvPicPr>
          <p:cNvPr id="5" name="j0214098.wav">
            <a:hlinkClick r:id="" action="ppaction://media"/>
          </p:cNvPr>
          <p:cNvPicPr>
            <a:picLocks noRot="1" noChangeAspect="1"/>
          </p:cNvPicPr>
          <p:nvPr>
            <a:wavAudioFile r:embed="rId1" name="j0214098.wav"/>
          </p:nvPr>
        </p:nvPicPr>
        <p:blipFill>
          <a:blip r:embed="rId5"/>
          <a:stretch>
            <a:fillRect/>
          </a:stretch>
        </p:blipFill>
        <p:spPr>
          <a:xfrm>
            <a:off x="7200900" y="6388100"/>
            <a:ext cx="304800" cy="304800"/>
          </a:xfrm>
          <a:prstGeom prst="rect">
            <a:avLst/>
          </a:prstGeom>
        </p:spPr>
      </p:pic>
      <p:pic>
        <p:nvPicPr>
          <p:cNvPr id="6" name="MS900388511[1].wav">
            <a:hlinkClick r:id="" action="ppaction://media"/>
          </p:cNvPr>
          <p:cNvPicPr>
            <a:picLocks noRot="1" noChangeAspect="1"/>
          </p:cNvPicPr>
          <p:nvPr>
            <a:wavAudioFile r:embed="rId2" name="MS900388511[1].wav"/>
          </p:nvPr>
        </p:nvPicPr>
        <p:blipFill>
          <a:blip r:embed="rId6"/>
          <a:stretch>
            <a:fillRect/>
          </a:stretch>
        </p:blipFill>
        <p:spPr>
          <a:xfrm>
            <a:off x="7200900" y="60198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5" fill="hold"/>
                                        <p:tgtEl>
                                          <p:spTgt spid="5"/>
                                        </p:tgtEl>
                                      </p:cBhvr>
                                    </p:cmd>
                                  </p:childTnLst>
                                </p:cTn>
                              </p:par>
                            </p:childTnLst>
                          </p:cTn>
                        </p:par>
                        <p:par>
                          <p:cTn id="7" fill="hold">
                            <p:stCondLst>
                              <p:cond delay="4745"/>
                            </p:stCondLst>
                            <p:childTnLst>
                              <p:par>
                                <p:cTn id="8" presetID="1" presetClass="mediacall" presetSubtype="0" fill="hold" nodeType="afterEffect">
                                  <p:stCondLst>
                                    <p:cond delay="0"/>
                                  </p:stCondLst>
                                  <p:childTnLst>
                                    <p:cmd type="call" cmd="playFrom(0.0)">
                                      <p:cBhvr>
                                        <p:cTn id="9" dur="189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0"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vel 4">
            <a:hlinkClick r:id="rId2" action="ppaction://hlinksldjump"/>
          </p:cNvPr>
          <p:cNvSpPr/>
          <p:nvPr/>
        </p:nvSpPr>
        <p:spPr bwMode="auto">
          <a:xfrm>
            <a:off x="0" y="4959350"/>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a. Sequence</a:t>
            </a:r>
          </a:p>
        </p:txBody>
      </p:sp>
      <p:sp>
        <p:nvSpPr>
          <p:cNvPr id="14" name="Title 1"/>
          <p:cNvSpPr txBox="1">
            <a:spLocks/>
          </p:cNvSpPr>
          <p:nvPr/>
        </p:nvSpPr>
        <p:spPr>
          <a:xfrm>
            <a:off x="1879600" y="0"/>
            <a:ext cx="5800725" cy="769938"/>
          </a:xfrm>
          <a:prstGeom prst="rect">
            <a:avLst/>
          </a:prstGeom>
          <a:solidFill>
            <a:schemeClr val="accent3">
              <a:lumMod val="50000"/>
            </a:schemeClr>
          </a:solidFill>
          <a:ln w="76200" cap="rnd">
            <a:solidFill>
              <a:schemeClr val="accent3">
                <a:lumMod val="60000"/>
                <a:lumOff val="40000"/>
              </a:schemeClr>
            </a:solidFill>
            <a:prstDash val="solid"/>
            <a:round/>
          </a:ln>
        </p:spPr>
        <p:txBody>
          <a:bodyPr anchor="ctr">
            <a:normAutofit/>
          </a:bodyPr>
          <a:lstStyle/>
          <a:p>
            <a:pPr algn="ctr"/>
            <a:r>
              <a:rPr lang="en-US" sz="4400">
                <a:solidFill>
                  <a:srgbClr val="EBF1DE"/>
                </a:solidFill>
                <a:latin typeface="Calibri" pitchFamily="34" charset="0"/>
              </a:rPr>
              <a:t>Question 8</a:t>
            </a:r>
          </a:p>
        </p:txBody>
      </p:sp>
      <p:sp>
        <p:nvSpPr>
          <p:cNvPr id="9" name="Bevel 8">
            <a:hlinkClick r:id="" action="ppaction://hlinkshowjump?jump=nextslide"/>
          </p:cNvPr>
          <p:cNvSpPr/>
          <p:nvPr/>
        </p:nvSpPr>
        <p:spPr bwMode="auto">
          <a:xfrm>
            <a:off x="0" y="56038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b. Chronological</a:t>
            </a:r>
          </a:p>
        </p:txBody>
      </p:sp>
      <p:sp>
        <p:nvSpPr>
          <p:cNvPr id="10" name="Bevel 9">
            <a:hlinkClick r:id="" action="ppaction://hlinkshowjump?jump=nextslide"/>
          </p:cNvPr>
          <p:cNvSpPr/>
          <p:nvPr/>
        </p:nvSpPr>
        <p:spPr bwMode="auto">
          <a:xfrm>
            <a:off x="0" y="62134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c. Problem/Solution</a:t>
            </a:r>
          </a:p>
        </p:txBody>
      </p:sp>
      <p:sp>
        <p:nvSpPr>
          <p:cNvPr id="29701" name="Rectangle 11"/>
          <p:cNvSpPr>
            <a:spLocks noChangeArrowheads="1"/>
          </p:cNvSpPr>
          <p:nvPr/>
        </p:nvSpPr>
        <p:spPr bwMode="auto">
          <a:xfrm>
            <a:off x="2987675" y="1258888"/>
            <a:ext cx="5842000" cy="2678112"/>
          </a:xfrm>
          <a:prstGeom prst="rect">
            <a:avLst/>
          </a:prstGeom>
          <a:noFill/>
          <a:ln w="9525">
            <a:noFill/>
            <a:miter lim="800000"/>
            <a:headEnd/>
            <a:tailEnd/>
          </a:ln>
        </p:spPr>
        <p:txBody>
          <a:bodyPr>
            <a:spAutoFit/>
          </a:bodyPr>
          <a:lstStyle/>
          <a:p>
            <a:r>
              <a:rPr lang="en-US" sz="2400">
                <a:latin typeface="Calibri" pitchFamily="34" charset="0"/>
              </a:rPr>
              <a:t>First, turn up the hem and press it into place. Then turn under a small edge on the inside of the hem. Press that, too. Next, pin the hem in place. Then thread a needle. Sew the hem in place. Use longer stitches on the inside and smaller stitches on the outside. That way, the stitches will barely show</a:t>
            </a:r>
          </a:p>
        </p:txBody>
      </p:sp>
      <p:sp>
        <p:nvSpPr>
          <p:cNvPr id="29702" name="TextBox 14"/>
          <p:cNvSpPr txBox="1">
            <a:spLocks noChangeArrowheads="1"/>
          </p:cNvSpPr>
          <p:nvPr/>
        </p:nvSpPr>
        <p:spPr bwMode="auto">
          <a:xfrm>
            <a:off x="269875" y="4435475"/>
            <a:ext cx="6619875" cy="457200"/>
          </a:xfrm>
          <a:prstGeom prst="rect">
            <a:avLst/>
          </a:prstGeom>
          <a:noFill/>
          <a:ln w="9525">
            <a:noFill/>
            <a:miter lim="800000"/>
            <a:headEnd/>
            <a:tailEnd/>
          </a:ln>
        </p:spPr>
        <p:txBody>
          <a:bodyPr wrap="none">
            <a:spAutoFit/>
          </a:bodyPr>
          <a:lstStyle/>
          <a:p>
            <a:r>
              <a:rPr lang="en-US" sz="2400">
                <a:latin typeface="Calibri" pitchFamily="34" charset="0"/>
              </a:rPr>
              <a:t>What organizational pattern is used in this passage?</a:t>
            </a:r>
          </a:p>
        </p:txBody>
      </p:sp>
      <p:pic>
        <p:nvPicPr>
          <p:cNvPr id="29703" name="Picture 10"/>
          <p:cNvPicPr>
            <a:picLocks noChangeAspect="1"/>
          </p:cNvPicPr>
          <p:nvPr/>
        </p:nvPicPr>
        <p:blipFill>
          <a:blip r:embed="rId3"/>
          <a:srcRect/>
          <a:stretch>
            <a:fillRect/>
          </a:stretch>
        </p:blipFill>
        <p:spPr bwMode="auto">
          <a:xfrm>
            <a:off x="-212725" y="222250"/>
            <a:ext cx="3419475" cy="44354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Back or Previous 3">
            <a:hlinkClick r:id="" action="ppaction://hlinkshowjump?jump=previousslide" highlightClick="1"/>
          </p:cNvPr>
          <p:cNvSpPr/>
          <p:nvPr/>
        </p:nvSpPr>
        <p:spPr bwMode="auto">
          <a:xfrm>
            <a:off x="7924800" y="5943600"/>
            <a:ext cx="1219200" cy="914400"/>
          </a:xfrm>
          <a:prstGeom prst="actionButtonBackPrevious">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30722" name="Picture 4"/>
          <p:cNvPicPr>
            <a:picLocks noChangeAspect="1"/>
          </p:cNvPicPr>
          <p:nvPr/>
        </p:nvPicPr>
        <p:blipFill>
          <a:blip r:embed="rId3"/>
          <a:srcRect/>
          <a:stretch>
            <a:fillRect/>
          </a:stretch>
        </p:blipFill>
        <p:spPr bwMode="auto">
          <a:xfrm>
            <a:off x="0" y="17463"/>
            <a:ext cx="4064000" cy="6840537"/>
          </a:xfrm>
          <a:prstGeom prst="rect">
            <a:avLst/>
          </a:prstGeom>
          <a:noFill/>
          <a:ln w="9525">
            <a:noFill/>
            <a:miter lim="800000"/>
            <a:headEnd/>
            <a:tailEnd/>
          </a:ln>
        </p:spPr>
      </p:pic>
      <p:sp>
        <p:nvSpPr>
          <p:cNvPr id="6" name="Rounded Rectangular Callout 5"/>
          <p:cNvSpPr/>
          <p:nvPr/>
        </p:nvSpPr>
        <p:spPr bwMode="auto">
          <a:xfrm>
            <a:off x="5191125" y="1843088"/>
            <a:ext cx="3048000" cy="2652712"/>
          </a:xfrm>
          <a:prstGeom prst="wedgeRoundRectCallout">
            <a:avLst>
              <a:gd name="adj1" fmla="val -98792"/>
              <a:gd name="adj2" fmla="val -42367"/>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Calibri" pitchFamily="34" charset="0"/>
              </a:rPr>
              <a:t>Noooo….</a:t>
            </a:r>
          </a:p>
          <a:p>
            <a:pPr algn="ctr" defTabSz="914400" eaLnBrk="0" hangingPunct="0">
              <a:defRPr/>
            </a:pPr>
            <a:r>
              <a:rPr lang="en-US" sz="3600">
                <a:solidFill>
                  <a:srgbClr val="4F6228"/>
                </a:solidFill>
                <a:latin typeface="Calibri" pitchFamily="34" charset="0"/>
              </a:rPr>
              <a:t>Sorry,</a:t>
            </a:r>
          </a:p>
          <a:p>
            <a:pPr algn="ctr" defTabSz="914400" eaLnBrk="0" hangingPunct="0">
              <a:defRPr/>
            </a:pPr>
            <a:r>
              <a:rPr lang="en-US" sz="3600">
                <a:solidFill>
                  <a:srgbClr val="4F6228"/>
                </a:solidFill>
                <a:latin typeface="Calibri" pitchFamily="34" charset="0"/>
              </a:rPr>
              <a:t>Try again!</a:t>
            </a:r>
            <a:endParaRPr lang="en-US" sz="3600">
              <a:solidFill>
                <a:srgbClr val="4F6228"/>
              </a:solidFill>
              <a:latin typeface="Tahoma" pitchFamily="34" charset="0"/>
            </a:endParaRPr>
          </a:p>
        </p:txBody>
      </p:sp>
      <p:pic>
        <p:nvPicPr>
          <p:cNvPr id="7" name="MS900388512[1].wav">
            <a:hlinkClick r:id="" action="ppaction://media"/>
          </p:cNvPr>
          <p:cNvPicPr>
            <a:picLocks noRot="1" noChangeAspect="1"/>
          </p:cNvPicPr>
          <p:nvPr>
            <a:wavAudioFile r:embed="rId1" name="MS900388512[1].wav"/>
          </p:nvPr>
        </p:nvPicPr>
        <p:blipFill>
          <a:blip r:embed="rId4"/>
          <a:stretch>
            <a:fillRect/>
          </a:stretch>
        </p:blipFill>
        <p:spPr>
          <a:xfrm>
            <a:off x="7620000" y="65532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6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Forward or Next 3">
            <a:hlinkClick r:id="" action="ppaction://hlinkshowjump?jump=nextslide" highlightClick="1"/>
          </p:cNvPr>
          <p:cNvSpPr/>
          <p:nvPr/>
        </p:nvSpPr>
        <p:spPr bwMode="auto">
          <a:xfrm>
            <a:off x="7772400" y="6019800"/>
            <a:ext cx="1371600" cy="838200"/>
          </a:xfrm>
          <a:prstGeom prst="actionButtonForwardNext">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31746" name="Picture 5"/>
          <p:cNvPicPr>
            <a:picLocks noChangeAspect="1"/>
          </p:cNvPicPr>
          <p:nvPr/>
        </p:nvPicPr>
        <p:blipFill>
          <a:blip r:embed="rId4"/>
          <a:srcRect/>
          <a:stretch>
            <a:fillRect/>
          </a:stretch>
        </p:blipFill>
        <p:spPr bwMode="auto">
          <a:xfrm>
            <a:off x="0" y="169863"/>
            <a:ext cx="5351463" cy="6688137"/>
          </a:xfrm>
          <a:prstGeom prst="rect">
            <a:avLst/>
          </a:prstGeom>
          <a:noFill/>
          <a:ln w="9525">
            <a:noFill/>
            <a:miter lim="800000"/>
            <a:headEnd/>
            <a:tailEnd/>
          </a:ln>
        </p:spPr>
      </p:pic>
      <p:sp>
        <p:nvSpPr>
          <p:cNvPr id="3" name="Rounded Rectangular Callout 2"/>
          <p:cNvSpPr/>
          <p:nvPr/>
        </p:nvSpPr>
        <p:spPr bwMode="auto">
          <a:xfrm>
            <a:off x="5049838" y="1984375"/>
            <a:ext cx="3792537" cy="1655763"/>
          </a:xfrm>
          <a:prstGeom prst="wedgeRoundRectCallout">
            <a:avLst>
              <a:gd name="adj1" fmla="val -81921"/>
              <a:gd name="adj2" fmla="val -38604"/>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Calibri" pitchFamily="34" charset="0"/>
              </a:rPr>
              <a:t>This kid is in Beast mode!  You did it!</a:t>
            </a:r>
            <a:endParaRPr lang="en-US" sz="3600">
              <a:solidFill>
                <a:srgbClr val="4F6228"/>
              </a:solidFill>
              <a:latin typeface="Tahoma" pitchFamily="34" charset="0"/>
            </a:endParaRPr>
          </a:p>
        </p:txBody>
      </p:sp>
      <p:pic>
        <p:nvPicPr>
          <p:cNvPr id="5" name="j0214098.wav">
            <a:hlinkClick r:id="" action="ppaction://media"/>
          </p:cNvPr>
          <p:cNvPicPr>
            <a:picLocks noRot="1" noChangeAspect="1"/>
          </p:cNvPicPr>
          <p:nvPr>
            <a:wavAudioFile r:embed="rId1" name="j0214098.wav"/>
          </p:nvPr>
        </p:nvPicPr>
        <p:blipFill>
          <a:blip r:embed="rId5"/>
          <a:stretch>
            <a:fillRect/>
          </a:stretch>
        </p:blipFill>
        <p:spPr>
          <a:xfrm>
            <a:off x="7467600" y="6553200"/>
            <a:ext cx="304800" cy="304800"/>
          </a:xfrm>
          <a:prstGeom prst="rect">
            <a:avLst/>
          </a:prstGeom>
        </p:spPr>
      </p:pic>
      <p:pic>
        <p:nvPicPr>
          <p:cNvPr id="6" name="MS900388511[1].wav">
            <a:hlinkClick r:id="" action="ppaction://media"/>
          </p:cNvPr>
          <p:cNvPicPr>
            <a:picLocks noRot="1" noChangeAspect="1"/>
          </p:cNvPicPr>
          <p:nvPr>
            <a:wavAudioFile r:embed="rId2" name="MS900388511[1].wav"/>
          </p:nvPr>
        </p:nvPicPr>
        <p:blipFill>
          <a:blip r:embed="rId6"/>
          <a:stretch>
            <a:fillRect/>
          </a:stretch>
        </p:blipFill>
        <p:spPr>
          <a:xfrm>
            <a:off x="7467600" y="62484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5" fill="hold"/>
                                        <p:tgtEl>
                                          <p:spTgt spid="5"/>
                                        </p:tgtEl>
                                      </p:cBhvr>
                                    </p:cmd>
                                  </p:childTnLst>
                                </p:cTn>
                              </p:par>
                            </p:childTnLst>
                          </p:cTn>
                        </p:par>
                        <p:par>
                          <p:cTn id="7" fill="hold">
                            <p:stCondLst>
                              <p:cond delay="4745"/>
                            </p:stCondLst>
                            <p:childTnLst>
                              <p:par>
                                <p:cTn id="8" presetID="1" presetClass="mediacall" presetSubtype="0" fill="hold" nodeType="afterEffect">
                                  <p:stCondLst>
                                    <p:cond delay="0"/>
                                  </p:stCondLst>
                                  <p:childTnLst>
                                    <p:cmd type="call" cmd="playFrom(0.0)">
                                      <p:cBhvr>
                                        <p:cTn id="9" dur="189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0"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vel 4">
            <a:hlinkClick r:id="" action="ppaction://hlinkshowjump?jump=nextslide"/>
          </p:cNvPr>
          <p:cNvSpPr/>
          <p:nvPr/>
        </p:nvSpPr>
        <p:spPr bwMode="auto">
          <a:xfrm>
            <a:off x="0" y="4959350"/>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a.  How to sew a quilt</a:t>
            </a:r>
          </a:p>
        </p:txBody>
      </p:sp>
      <p:sp>
        <p:nvSpPr>
          <p:cNvPr id="14" name="Title 1"/>
          <p:cNvSpPr txBox="1">
            <a:spLocks/>
          </p:cNvSpPr>
          <p:nvPr/>
        </p:nvSpPr>
        <p:spPr>
          <a:xfrm>
            <a:off x="1879600" y="0"/>
            <a:ext cx="5800725" cy="769938"/>
          </a:xfrm>
          <a:prstGeom prst="rect">
            <a:avLst/>
          </a:prstGeom>
          <a:solidFill>
            <a:schemeClr val="accent3">
              <a:lumMod val="50000"/>
            </a:schemeClr>
          </a:solidFill>
          <a:ln w="76200" cap="rnd">
            <a:solidFill>
              <a:schemeClr val="accent3">
                <a:lumMod val="60000"/>
                <a:lumOff val="40000"/>
              </a:schemeClr>
            </a:solidFill>
            <a:prstDash val="solid"/>
            <a:round/>
          </a:ln>
        </p:spPr>
        <p:txBody>
          <a:bodyPr anchor="ctr">
            <a:normAutofit/>
          </a:bodyPr>
          <a:lstStyle/>
          <a:p>
            <a:pPr algn="ctr"/>
            <a:r>
              <a:rPr lang="en-US" sz="4400">
                <a:solidFill>
                  <a:srgbClr val="EBF1DE"/>
                </a:solidFill>
                <a:latin typeface="Calibri" pitchFamily="34" charset="0"/>
              </a:rPr>
              <a:t>Question 9</a:t>
            </a:r>
          </a:p>
        </p:txBody>
      </p:sp>
      <p:sp>
        <p:nvSpPr>
          <p:cNvPr id="9" name="Bevel 8">
            <a:hlinkClick r:id="rId2" action="ppaction://hlinksldjump"/>
          </p:cNvPr>
          <p:cNvSpPr/>
          <p:nvPr/>
        </p:nvSpPr>
        <p:spPr bwMode="auto">
          <a:xfrm>
            <a:off x="0" y="56038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b.  How to sew a hem</a:t>
            </a:r>
          </a:p>
        </p:txBody>
      </p:sp>
      <p:sp>
        <p:nvSpPr>
          <p:cNvPr id="10" name="Bevel 9">
            <a:hlinkClick r:id="" action="ppaction://hlinkshowjump?jump=nextslide"/>
          </p:cNvPr>
          <p:cNvSpPr/>
          <p:nvPr/>
        </p:nvSpPr>
        <p:spPr bwMode="auto">
          <a:xfrm>
            <a:off x="0" y="62134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c.  How to turn under the edge on the inside of a hem</a:t>
            </a:r>
          </a:p>
        </p:txBody>
      </p:sp>
      <p:sp>
        <p:nvSpPr>
          <p:cNvPr id="32773" name="TextBox 14"/>
          <p:cNvSpPr txBox="1">
            <a:spLocks noChangeArrowheads="1"/>
          </p:cNvSpPr>
          <p:nvPr/>
        </p:nvSpPr>
        <p:spPr bwMode="auto">
          <a:xfrm>
            <a:off x="269875" y="4435475"/>
            <a:ext cx="5492750" cy="457200"/>
          </a:xfrm>
          <a:prstGeom prst="rect">
            <a:avLst/>
          </a:prstGeom>
          <a:noFill/>
          <a:ln w="9525">
            <a:noFill/>
            <a:miter lim="800000"/>
            <a:headEnd/>
            <a:tailEnd/>
          </a:ln>
        </p:spPr>
        <p:txBody>
          <a:bodyPr wrap="none">
            <a:spAutoFit/>
          </a:bodyPr>
          <a:lstStyle/>
          <a:p>
            <a:r>
              <a:rPr lang="en-US" sz="2400">
                <a:latin typeface="Calibri" pitchFamily="34" charset="0"/>
              </a:rPr>
              <a:t>The article is mostly about _____________</a:t>
            </a:r>
          </a:p>
        </p:txBody>
      </p:sp>
      <p:sp>
        <p:nvSpPr>
          <p:cNvPr id="32774" name="Rectangle 10"/>
          <p:cNvSpPr>
            <a:spLocks noChangeArrowheads="1"/>
          </p:cNvSpPr>
          <p:nvPr/>
        </p:nvSpPr>
        <p:spPr bwMode="auto">
          <a:xfrm>
            <a:off x="2987675" y="1258888"/>
            <a:ext cx="5842000" cy="2678112"/>
          </a:xfrm>
          <a:prstGeom prst="rect">
            <a:avLst/>
          </a:prstGeom>
          <a:noFill/>
          <a:ln w="9525">
            <a:noFill/>
            <a:miter lim="800000"/>
            <a:headEnd/>
            <a:tailEnd/>
          </a:ln>
        </p:spPr>
        <p:txBody>
          <a:bodyPr>
            <a:spAutoFit/>
          </a:bodyPr>
          <a:lstStyle/>
          <a:p>
            <a:r>
              <a:rPr lang="en-US" sz="2400">
                <a:latin typeface="Calibri" pitchFamily="34" charset="0"/>
              </a:rPr>
              <a:t>First, turn up the hem and press it into place. Then turn under a small edge on the inside of the hem. Press that, too. Next, pin the hem in place. Then thread a needle. Sew the hem in place. Use longer stitches on the inside and smaller stitches on the outside. That way, the stitches will barely show</a:t>
            </a:r>
          </a:p>
        </p:txBody>
      </p:sp>
      <p:pic>
        <p:nvPicPr>
          <p:cNvPr id="32775" name="Picture 12"/>
          <p:cNvPicPr>
            <a:picLocks noChangeAspect="1"/>
          </p:cNvPicPr>
          <p:nvPr/>
        </p:nvPicPr>
        <p:blipFill>
          <a:blip r:embed="rId3"/>
          <a:srcRect/>
          <a:stretch>
            <a:fillRect/>
          </a:stretch>
        </p:blipFill>
        <p:spPr bwMode="auto">
          <a:xfrm>
            <a:off x="-212725" y="222250"/>
            <a:ext cx="3419475" cy="44354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Back or Previous 3">
            <a:hlinkClick r:id="" action="ppaction://hlinkshowjump?jump=previousslide" highlightClick="1"/>
          </p:cNvPr>
          <p:cNvSpPr/>
          <p:nvPr/>
        </p:nvSpPr>
        <p:spPr bwMode="auto">
          <a:xfrm>
            <a:off x="7924800" y="5943600"/>
            <a:ext cx="1219200" cy="914400"/>
          </a:xfrm>
          <a:prstGeom prst="actionButtonBackPrevious">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33794" name="Picture 4"/>
          <p:cNvPicPr>
            <a:picLocks noChangeAspect="1"/>
          </p:cNvPicPr>
          <p:nvPr/>
        </p:nvPicPr>
        <p:blipFill>
          <a:blip r:embed="rId3"/>
          <a:srcRect/>
          <a:stretch>
            <a:fillRect/>
          </a:stretch>
        </p:blipFill>
        <p:spPr bwMode="auto">
          <a:xfrm>
            <a:off x="0" y="17463"/>
            <a:ext cx="4064000" cy="6840537"/>
          </a:xfrm>
          <a:prstGeom prst="rect">
            <a:avLst/>
          </a:prstGeom>
          <a:noFill/>
          <a:ln w="9525">
            <a:noFill/>
            <a:miter lim="800000"/>
            <a:headEnd/>
            <a:tailEnd/>
          </a:ln>
        </p:spPr>
      </p:pic>
      <p:sp>
        <p:nvSpPr>
          <p:cNvPr id="6" name="Rounded Rectangular Callout 5"/>
          <p:cNvSpPr/>
          <p:nvPr/>
        </p:nvSpPr>
        <p:spPr bwMode="auto">
          <a:xfrm>
            <a:off x="5191125" y="1843088"/>
            <a:ext cx="3048000" cy="2652712"/>
          </a:xfrm>
          <a:prstGeom prst="wedgeRoundRectCallout">
            <a:avLst>
              <a:gd name="adj1" fmla="val -98792"/>
              <a:gd name="adj2" fmla="val -42367"/>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Calibri" pitchFamily="34" charset="0"/>
              </a:rPr>
              <a:t>Noooo…</a:t>
            </a:r>
          </a:p>
          <a:p>
            <a:pPr algn="ctr" defTabSz="914400" eaLnBrk="0" hangingPunct="0">
              <a:defRPr/>
            </a:pPr>
            <a:r>
              <a:rPr lang="en-US" sz="3600">
                <a:solidFill>
                  <a:srgbClr val="4F6228"/>
                </a:solidFill>
                <a:latin typeface="Calibri" pitchFamily="34" charset="0"/>
              </a:rPr>
              <a:t>Sorry,</a:t>
            </a:r>
          </a:p>
          <a:p>
            <a:pPr algn="ctr" defTabSz="914400" eaLnBrk="0" hangingPunct="0">
              <a:defRPr/>
            </a:pPr>
            <a:r>
              <a:rPr lang="en-US" sz="3600">
                <a:solidFill>
                  <a:srgbClr val="4F6228"/>
                </a:solidFill>
                <a:latin typeface="Calibri" pitchFamily="34" charset="0"/>
              </a:rPr>
              <a:t>Try again!</a:t>
            </a:r>
            <a:endParaRPr lang="en-US" sz="3600">
              <a:solidFill>
                <a:srgbClr val="4F6228"/>
              </a:solidFill>
              <a:latin typeface="Tahoma" pitchFamily="34" charset="0"/>
            </a:endParaRPr>
          </a:p>
        </p:txBody>
      </p:sp>
      <p:pic>
        <p:nvPicPr>
          <p:cNvPr id="7" name="MS900388512[1].wav">
            <a:hlinkClick r:id="" action="ppaction://media"/>
          </p:cNvPr>
          <p:cNvPicPr>
            <a:picLocks noRot="1" noChangeAspect="1"/>
          </p:cNvPicPr>
          <p:nvPr>
            <a:wavAudioFile r:embed="rId1" name="MS900388512[1].wav"/>
          </p:nvPr>
        </p:nvPicPr>
        <p:blipFill>
          <a:blip r:embed="rId4"/>
          <a:stretch>
            <a:fillRect/>
          </a:stretch>
        </p:blipFill>
        <p:spPr>
          <a:xfrm>
            <a:off x="7620000" y="65532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6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Forward or Next 3">
            <a:hlinkClick r:id="" action="ppaction://hlinkshowjump?jump=nextslide" highlightClick="1"/>
          </p:cNvPr>
          <p:cNvSpPr/>
          <p:nvPr/>
        </p:nvSpPr>
        <p:spPr bwMode="auto">
          <a:xfrm>
            <a:off x="7772400" y="6019800"/>
            <a:ext cx="1371600" cy="838200"/>
          </a:xfrm>
          <a:prstGeom prst="actionButtonForwardNext">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34818" name="Picture 5"/>
          <p:cNvPicPr>
            <a:picLocks noChangeAspect="1"/>
          </p:cNvPicPr>
          <p:nvPr/>
        </p:nvPicPr>
        <p:blipFill>
          <a:blip r:embed="rId4"/>
          <a:srcRect/>
          <a:stretch>
            <a:fillRect/>
          </a:stretch>
        </p:blipFill>
        <p:spPr bwMode="auto">
          <a:xfrm>
            <a:off x="0" y="169863"/>
            <a:ext cx="5351463" cy="6688137"/>
          </a:xfrm>
          <a:prstGeom prst="rect">
            <a:avLst/>
          </a:prstGeom>
          <a:noFill/>
          <a:ln w="9525">
            <a:noFill/>
            <a:miter lim="800000"/>
            <a:headEnd/>
            <a:tailEnd/>
          </a:ln>
        </p:spPr>
      </p:pic>
      <p:sp>
        <p:nvSpPr>
          <p:cNvPr id="3" name="Rounded Rectangular Callout 2"/>
          <p:cNvSpPr/>
          <p:nvPr/>
        </p:nvSpPr>
        <p:spPr bwMode="auto">
          <a:xfrm>
            <a:off x="5049838" y="1984375"/>
            <a:ext cx="3792537" cy="1655763"/>
          </a:xfrm>
          <a:prstGeom prst="wedgeRoundRectCallout">
            <a:avLst>
              <a:gd name="adj1" fmla="val -81921"/>
              <a:gd name="adj2" fmla="val -38604"/>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Calibri" pitchFamily="34" charset="0"/>
              </a:rPr>
              <a:t>Like a Boss!  You did it!</a:t>
            </a:r>
            <a:endParaRPr lang="en-US" sz="3600">
              <a:solidFill>
                <a:srgbClr val="4F6228"/>
              </a:solidFill>
              <a:latin typeface="Tahoma" pitchFamily="34" charset="0"/>
            </a:endParaRPr>
          </a:p>
        </p:txBody>
      </p:sp>
      <p:pic>
        <p:nvPicPr>
          <p:cNvPr id="5" name="j0214098.wav">
            <a:hlinkClick r:id="" action="ppaction://media"/>
          </p:cNvPr>
          <p:cNvPicPr>
            <a:picLocks noRot="1" noChangeAspect="1"/>
          </p:cNvPicPr>
          <p:nvPr>
            <a:wavAudioFile r:embed="rId1" name="j0214098.wav"/>
          </p:nvPr>
        </p:nvPicPr>
        <p:blipFill>
          <a:blip r:embed="rId5"/>
          <a:stretch>
            <a:fillRect/>
          </a:stretch>
        </p:blipFill>
        <p:spPr>
          <a:xfrm>
            <a:off x="7467600" y="6553200"/>
            <a:ext cx="304800" cy="304800"/>
          </a:xfrm>
          <a:prstGeom prst="rect">
            <a:avLst/>
          </a:prstGeom>
        </p:spPr>
      </p:pic>
      <p:pic>
        <p:nvPicPr>
          <p:cNvPr id="6" name="MS900388511[1].wav">
            <a:hlinkClick r:id="" action="ppaction://media"/>
          </p:cNvPr>
          <p:cNvPicPr>
            <a:picLocks noRot="1" noChangeAspect="1"/>
          </p:cNvPicPr>
          <p:nvPr>
            <a:wavAudioFile r:embed="rId2" name="MS900388511[1].wav"/>
          </p:nvPr>
        </p:nvPicPr>
        <p:blipFill>
          <a:blip r:embed="rId6"/>
          <a:stretch>
            <a:fillRect/>
          </a:stretch>
        </p:blipFill>
        <p:spPr>
          <a:xfrm>
            <a:off x="7467600" y="62484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5" fill="hold"/>
                                        <p:tgtEl>
                                          <p:spTgt spid="5"/>
                                        </p:tgtEl>
                                      </p:cBhvr>
                                    </p:cmd>
                                  </p:childTnLst>
                                </p:cTn>
                              </p:par>
                            </p:childTnLst>
                          </p:cTn>
                        </p:par>
                        <p:par>
                          <p:cTn id="7" fill="hold">
                            <p:stCondLst>
                              <p:cond delay="4745"/>
                            </p:stCondLst>
                            <p:childTnLst>
                              <p:par>
                                <p:cTn id="8" presetID="1" presetClass="mediacall" presetSubtype="0" fill="hold" nodeType="afterEffect">
                                  <p:stCondLst>
                                    <p:cond delay="0"/>
                                  </p:stCondLst>
                                  <p:childTnLst>
                                    <p:cmd type="call" cmd="playFrom(0.0)">
                                      <p:cBhvr>
                                        <p:cTn id="9" dur="189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0"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vel 4">
            <a:hlinkClick r:id="" action="ppaction://hlinkshowjump?jump=nextslide"/>
          </p:cNvPr>
          <p:cNvSpPr/>
          <p:nvPr/>
        </p:nvSpPr>
        <p:spPr bwMode="auto">
          <a:xfrm>
            <a:off x="0" y="4959350"/>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a. Informational</a:t>
            </a:r>
          </a:p>
        </p:txBody>
      </p:sp>
      <p:sp>
        <p:nvSpPr>
          <p:cNvPr id="14" name="Title 1"/>
          <p:cNvSpPr txBox="1">
            <a:spLocks/>
          </p:cNvSpPr>
          <p:nvPr/>
        </p:nvSpPr>
        <p:spPr>
          <a:xfrm>
            <a:off x="1879600" y="0"/>
            <a:ext cx="5800725" cy="769938"/>
          </a:xfrm>
          <a:prstGeom prst="rect">
            <a:avLst/>
          </a:prstGeom>
          <a:solidFill>
            <a:schemeClr val="accent3">
              <a:lumMod val="50000"/>
            </a:schemeClr>
          </a:solidFill>
          <a:ln w="76200" cap="rnd">
            <a:solidFill>
              <a:schemeClr val="accent3">
                <a:lumMod val="60000"/>
                <a:lumOff val="40000"/>
              </a:schemeClr>
            </a:solidFill>
            <a:prstDash val="solid"/>
            <a:round/>
          </a:ln>
        </p:spPr>
        <p:txBody>
          <a:bodyPr anchor="ctr">
            <a:normAutofit/>
          </a:bodyPr>
          <a:lstStyle/>
          <a:p>
            <a:pPr algn="ctr">
              <a:defRPr/>
            </a:pPr>
            <a:r>
              <a:rPr lang="en-US" sz="4400">
                <a:solidFill>
                  <a:srgbClr val="EBF1DE"/>
                </a:solidFill>
                <a:latin typeface="Calibri" pitchFamily="34" charset="0"/>
              </a:rPr>
              <a:t>Question 1</a:t>
            </a:r>
          </a:p>
        </p:txBody>
      </p:sp>
      <p:sp>
        <p:nvSpPr>
          <p:cNvPr id="9" name="Bevel 8">
            <a:hlinkClick r:id="" action="ppaction://hlinkshowjump?jump=nextslide"/>
          </p:cNvPr>
          <p:cNvSpPr/>
          <p:nvPr/>
        </p:nvSpPr>
        <p:spPr bwMode="auto">
          <a:xfrm>
            <a:off x="0" y="56038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b. Fictional</a:t>
            </a:r>
          </a:p>
        </p:txBody>
      </p:sp>
      <p:sp>
        <p:nvSpPr>
          <p:cNvPr id="10" name="Bevel 9">
            <a:hlinkClick r:id="rId2" action="ppaction://hlinksldjump"/>
          </p:cNvPr>
          <p:cNvSpPr/>
          <p:nvPr/>
        </p:nvSpPr>
        <p:spPr bwMode="auto">
          <a:xfrm>
            <a:off x="0" y="62134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c. Entertaining</a:t>
            </a:r>
          </a:p>
        </p:txBody>
      </p:sp>
      <p:sp>
        <p:nvSpPr>
          <p:cNvPr id="17413" name="Rectangle 11"/>
          <p:cNvSpPr>
            <a:spLocks noChangeArrowheads="1"/>
          </p:cNvSpPr>
          <p:nvPr/>
        </p:nvSpPr>
        <p:spPr bwMode="auto">
          <a:xfrm>
            <a:off x="2987675" y="1258888"/>
            <a:ext cx="5842000" cy="2678112"/>
          </a:xfrm>
          <a:prstGeom prst="rect">
            <a:avLst/>
          </a:prstGeom>
          <a:noFill/>
          <a:ln w="9525">
            <a:noFill/>
            <a:miter lim="800000"/>
            <a:headEnd/>
            <a:tailEnd/>
          </a:ln>
        </p:spPr>
        <p:txBody>
          <a:bodyPr>
            <a:spAutoFit/>
          </a:bodyPr>
          <a:lstStyle/>
          <a:p>
            <a:r>
              <a:rPr lang="en-US" sz="2400">
                <a:latin typeface="Calibri" pitchFamily="34" charset="0"/>
              </a:rPr>
              <a:t>Todd was in his basement. He was searching everywhere for his sled. Across town, Benny was in his attic. He was searching, too. It was time for one more of Todd and Benny’s contests. This time the winner would be the first to make sled tracks down the big hill. Todd planned to be first. So did Benny.</a:t>
            </a:r>
          </a:p>
        </p:txBody>
      </p:sp>
      <p:sp>
        <p:nvSpPr>
          <p:cNvPr id="17414" name="TextBox 14"/>
          <p:cNvSpPr txBox="1">
            <a:spLocks noChangeArrowheads="1"/>
          </p:cNvSpPr>
          <p:nvPr/>
        </p:nvSpPr>
        <p:spPr bwMode="auto">
          <a:xfrm>
            <a:off x="269875" y="4435475"/>
            <a:ext cx="5281613" cy="457200"/>
          </a:xfrm>
          <a:prstGeom prst="rect">
            <a:avLst/>
          </a:prstGeom>
          <a:noFill/>
          <a:ln w="9525">
            <a:noFill/>
            <a:miter lim="800000"/>
            <a:headEnd/>
            <a:tailEnd/>
          </a:ln>
        </p:spPr>
        <p:txBody>
          <a:bodyPr wrap="none">
            <a:spAutoFit/>
          </a:bodyPr>
          <a:lstStyle/>
          <a:p>
            <a:r>
              <a:rPr lang="en-US" sz="2400">
                <a:latin typeface="Calibri" pitchFamily="34" charset="0"/>
              </a:rPr>
              <a:t>What is the general tone of this passage?</a:t>
            </a:r>
          </a:p>
        </p:txBody>
      </p:sp>
      <p:pic>
        <p:nvPicPr>
          <p:cNvPr id="17415" name="Picture 15"/>
          <p:cNvPicPr>
            <a:picLocks noChangeAspect="1"/>
          </p:cNvPicPr>
          <p:nvPr/>
        </p:nvPicPr>
        <p:blipFill>
          <a:blip r:embed="rId3"/>
          <a:srcRect/>
          <a:stretch>
            <a:fillRect/>
          </a:stretch>
        </p:blipFill>
        <p:spPr bwMode="auto">
          <a:xfrm>
            <a:off x="-301625" y="0"/>
            <a:ext cx="4629150" cy="44354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vel 4">
            <a:hlinkClick r:id="" action="ppaction://hlinkshowjump?jump=nextslide"/>
          </p:cNvPr>
          <p:cNvSpPr/>
          <p:nvPr/>
        </p:nvSpPr>
        <p:spPr bwMode="auto">
          <a:xfrm>
            <a:off x="0" y="4959350"/>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r>
              <a:rPr lang="en-US" sz="2400">
                <a:solidFill>
                  <a:srgbClr val="4F6228"/>
                </a:solidFill>
                <a:latin typeface="Tahoma" pitchFamily="34" charset="0"/>
              </a:rPr>
              <a:t>a.  Common fears of two- to four-year-olds</a:t>
            </a:r>
          </a:p>
        </p:txBody>
      </p:sp>
      <p:sp>
        <p:nvSpPr>
          <p:cNvPr id="14" name="Title 1"/>
          <p:cNvSpPr txBox="1">
            <a:spLocks/>
          </p:cNvSpPr>
          <p:nvPr/>
        </p:nvSpPr>
        <p:spPr>
          <a:xfrm>
            <a:off x="1879600" y="0"/>
            <a:ext cx="5800725" cy="769938"/>
          </a:xfrm>
          <a:prstGeom prst="rect">
            <a:avLst/>
          </a:prstGeom>
          <a:solidFill>
            <a:schemeClr val="accent3">
              <a:lumMod val="50000"/>
            </a:schemeClr>
          </a:solidFill>
          <a:ln w="76200" cap="rnd">
            <a:solidFill>
              <a:schemeClr val="accent3">
                <a:lumMod val="60000"/>
                <a:lumOff val="40000"/>
              </a:schemeClr>
            </a:solidFill>
            <a:prstDash val="solid"/>
            <a:round/>
          </a:ln>
        </p:spPr>
        <p:txBody>
          <a:bodyPr anchor="ctr">
            <a:normAutofit/>
          </a:bodyPr>
          <a:lstStyle/>
          <a:p>
            <a:pPr algn="ctr"/>
            <a:r>
              <a:rPr lang="en-US" sz="4400">
                <a:solidFill>
                  <a:srgbClr val="EBF1DE"/>
                </a:solidFill>
                <a:latin typeface="Calibri" pitchFamily="34" charset="0"/>
              </a:rPr>
              <a:t>Question 10</a:t>
            </a:r>
          </a:p>
        </p:txBody>
      </p:sp>
      <p:sp>
        <p:nvSpPr>
          <p:cNvPr id="9" name="Bevel 8">
            <a:hlinkClick r:id="rId2" action="ppaction://hlinksldjump"/>
          </p:cNvPr>
          <p:cNvSpPr/>
          <p:nvPr/>
        </p:nvSpPr>
        <p:spPr bwMode="auto">
          <a:xfrm>
            <a:off x="0" y="56038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r>
              <a:rPr lang="en-US" sz="2400">
                <a:solidFill>
                  <a:srgbClr val="4F6228"/>
                </a:solidFill>
                <a:latin typeface="Tahoma" pitchFamily="34" charset="0"/>
              </a:rPr>
              <a:t>b.  Passing fears are common in early childhood</a:t>
            </a:r>
          </a:p>
        </p:txBody>
      </p:sp>
      <p:sp>
        <p:nvSpPr>
          <p:cNvPr id="10" name="Bevel 9">
            <a:hlinkClick r:id="" action="ppaction://hlinkshowjump?jump=nextslide"/>
          </p:cNvPr>
          <p:cNvSpPr/>
          <p:nvPr/>
        </p:nvSpPr>
        <p:spPr bwMode="auto">
          <a:xfrm>
            <a:off x="0" y="62134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r>
              <a:rPr lang="en-US" sz="2400">
                <a:solidFill>
                  <a:srgbClr val="4F6228"/>
                </a:solidFill>
                <a:latin typeface="Tahoma" pitchFamily="34" charset="0"/>
              </a:rPr>
              <a:t>c.  </a:t>
            </a:r>
            <a:r>
              <a:rPr lang="en-US" sz="2200">
                <a:solidFill>
                  <a:srgbClr val="4F6228"/>
                </a:solidFill>
                <a:latin typeface="Tahoma" pitchFamily="34" charset="0"/>
              </a:rPr>
              <a:t>Common fears are thunderstorms, doctors, and imaginary animals</a:t>
            </a:r>
          </a:p>
        </p:txBody>
      </p:sp>
      <p:sp>
        <p:nvSpPr>
          <p:cNvPr id="48134" name="TextBox 14"/>
          <p:cNvSpPr txBox="1">
            <a:spLocks noChangeArrowheads="1"/>
          </p:cNvSpPr>
          <p:nvPr/>
        </p:nvSpPr>
        <p:spPr bwMode="auto">
          <a:xfrm>
            <a:off x="269875" y="4435475"/>
            <a:ext cx="6132513" cy="457200"/>
          </a:xfrm>
          <a:prstGeom prst="rect">
            <a:avLst/>
          </a:prstGeom>
          <a:noFill/>
          <a:ln w="9525">
            <a:noFill/>
            <a:miter lim="800000"/>
            <a:headEnd/>
            <a:tailEnd/>
          </a:ln>
        </p:spPr>
        <p:txBody>
          <a:bodyPr wrap="none">
            <a:spAutoFit/>
          </a:bodyPr>
          <a:lstStyle/>
          <a:p>
            <a:r>
              <a:rPr lang="en-US" sz="2400">
                <a:latin typeface="Calibri" pitchFamily="34" charset="0"/>
              </a:rPr>
              <a:t>The main idea of this passage is _____________</a:t>
            </a:r>
          </a:p>
        </p:txBody>
      </p:sp>
      <p:sp>
        <p:nvSpPr>
          <p:cNvPr id="48135" name="Rectangle 10"/>
          <p:cNvSpPr>
            <a:spLocks noChangeArrowheads="1"/>
          </p:cNvSpPr>
          <p:nvPr/>
        </p:nvSpPr>
        <p:spPr bwMode="auto">
          <a:xfrm>
            <a:off x="2987675" y="1258888"/>
            <a:ext cx="5842000" cy="2759075"/>
          </a:xfrm>
          <a:prstGeom prst="rect">
            <a:avLst/>
          </a:prstGeom>
          <a:noFill/>
          <a:ln w="9525">
            <a:noFill/>
            <a:miter lim="800000"/>
            <a:headEnd/>
            <a:tailEnd/>
          </a:ln>
        </p:spPr>
        <p:txBody>
          <a:bodyPr>
            <a:spAutoFit/>
          </a:bodyPr>
          <a:lstStyle/>
          <a:p>
            <a:r>
              <a:rPr lang="en-US" sz="2500"/>
              <a:t>Passing fears are common in early childhood. Many 2- to 4-year-olds are afraid of animals, especially dogs. By 6 years, children are more likely to be afraid of the dark. Other common fears are of thunderstorms, doctors, and imaginary creatures. </a:t>
            </a:r>
          </a:p>
        </p:txBody>
      </p:sp>
      <p:pic>
        <p:nvPicPr>
          <p:cNvPr id="48138" name="Picture 10" descr="MC900231014[1]"/>
          <p:cNvPicPr>
            <a:picLocks noChangeAspect="1" noChangeArrowheads="1"/>
          </p:cNvPicPr>
          <p:nvPr/>
        </p:nvPicPr>
        <p:blipFill>
          <a:blip r:embed="rId3"/>
          <a:srcRect/>
          <a:stretch>
            <a:fillRect/>
          </a:stretch>
        </p:blipFill>
        <p:spPr bwMode="auto">
          <a:xfrm>
            <a:off x="0" y="769938"/>
            <a:ext cx="2717800" cy="3446462"/>
          </a:xfrm>
          <a:prstGeom prst="rect">
            <a:avLst/>
          </a:prstGeom>
          <a:noFill/>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Back or Previous 3">
            <a:hlinkClick r:id="" action="ppaction://hlinkshowjump?jump=previousslide" highlightClick="1"/>
          </p:cNvPr>
          <p:cNvSpPr/>
          <p:nvPr/>
        </p:nvSpPr>
        <p:spPr bwMode="auto">
          <a:xfrm>
            <a:off x="7924800" y="5943600"/>
            <a:ext cx="1219200" cy="914400"/>
          </a:xfrm>
          <a:prstGeom prst="actionButtonBackPrevious">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55299" name="Picture 4"/>
          <p:cNvPicPr>
            <a:picLocks noChangeAspect="1"/>
          </p:cNvPicPr>
          <p:nvPr/>
        </p:nvPicPr>
        <p:blipFill>
          <a:blip r:embed="rId3"/>
          <a:srcRect/>
          <a:stretch>
            <a:fillRect/>
          </a:stretch>
        </p:blipFill>
        <p:spPr bwMode="auto">
          <a:xfrm>
            <a:off x="0" y="17463"/>
            <a:ext cx="4064000" cy="6840537"/>
          </a:xfrm>
          <a:prstGeom prst="rect">
            <a:avLst/>
          </a:prstGeom>
          <a:noFill/>
          <a:ln w="9525">
            <a:noFill/>
            <a:miter lim="800000"/>
            <a:headEnd/>
            <a:tailEnd/>
          </a:ln>
        </p:spPr>
      </p:pic>
      <p:sp>
        <p:nvSpPr>
          <p:cNvPr id="6" name="Rounded Rectangular Callout 5"/>
          <p:cNvSpPr/>
          <p:nvPr/>
        </p:nvSpPr>
        <p:spPr bwMode="auto">
          <a:xfrm>
            <a:off x="5191125" y="1843088"/>
            <a:ext cx="3048000" cy="2652712"/>
          </a:xfrm>
          <a:prstGeom prst="wedgeRoundRectCallout">
            <a:avLst>
              <a:gd name="adj1" fmla="val -98792"/>
              <a:gd name="adj2" fmla="val -42367"/>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Calibri" pitchFamily="34" charset="0"/>
              </a:rPr>
              <a:t>Noooo…</a:t>
            </a:r>
          </a:p>
          <a:p>
            <a:pPr algn="ctr" defTabSz="914400" eaLnBrk="0" hangingPunct="0">
              <a:defRPr/>
            </a:pPr>
            <a:r>
              <a:rPr lang="en-US" sz="3600">
                <a:solidFill>
                  <a:srgbClr val="4F6228"/>
                </a:solidFill>
                <a:latin typeface="Calibri" pitchFamily="34" charset="0"/>
              </a:rPr>
              <a:t>Sorry,</a:t>
            </a:r>
          </a:p>
          <a:p>
            <a:pPr algn="ctr" defTabSz="914400" eaLnBrk="0" hangingPunct="0">
              <a:defRPr/>
            </a:pPr>
            <a:r>
              <a:rPr lang="en-US" sz="3600">
                <a:solidFill>
                  <a:srgbClr val="4F6228"/>
                </a:solidFill>
                <a:latin typeface="Calibri" pitchFamily="34" charset="0"/>
              </a:rPr>
              <a:t>Try again!</a:t>
            </a:r>
            <a:endParaRPr lang="en-US" sz="3600">
              <a:solidFill>
                <a:srgbClr val="4F6228"/>
              </a:solidFill>
              <a:latin typeface="Tahoma" pitchFamily="34" charset="0"/>
            </a:endParaRPr>
          </a:p>
        </p:txBody>
      </p:sp>
      <p:pic>
        <p:nvPicPr>
          <p:cNvPr id="7" name="MS900388512[1].wav">
            <a:hlinkClick r:id="" action="ppaction://media"/>
          </p:cNvPr>
          <p:cNvPicPr>
            <a:picLocks noRot="1" noChangeAspect="1"/>
          </p:cNvPicPr>
          <p:nvPr>
            <a:wavAudioFile r:embed="rId1" name="MS900388512[1].wav"/>
          </p:nvPr>
        </p:nvPicPr>
        <p:blipFill>
          <a:blip r:embed="rId4"/>
          <a:stretch>
            <a:fillRect/>
          </a:stretch>
        </p:blipFill>
        <p:spPr>
          <a:xfrm>
            <a:off x="7620000" y="65532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6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Forward or Next 3">
            <a:hlinkClick r:id="" action="ppaction://hlinkshowjump?jump=nextslide" highlightClick="1"/>
          </p:cNvPr>
          <p:cNvSpPr/>
          <p:nvPr/>
        </p:nvSpPr>
        <p:spPr bwMode="auto">
          <a:xfrm>
            <a:off x="7772400" y="6019800"/>
            <a:ext cx="1371600" cy="838200"/>
          </a:xfrm>
          <a:prstGeom prst="actionButtonForwardNext">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56323" name="Picture 5"/>
          <p:cNvPicPr>
            <a:picLocks noChangeAspect="1"/>
          </p:cNvPicPr>
          <p:nvPr/>
        </p:nvPicPr>
        <p:blipFill>
          <a:blip r:embed="rId4"/>
          <a:srcRect/>
          <a:stretch>
            <a:fillRect/>
          </a:stretch>
        </p:blipFill>
        <p:spPr bwMode="auto">
          <a:xfrm>
            <a:off x="0" y="169863"/>
            <a:ext cx="5351463" cy="6688137"/>
          </a:xfrm>
          <a:prstGeom prst="rect">
            <a:avLst/>
          </a:prstGeom>
          <a:noFill/>
          <a:ln w="9525">
            <a:noFill/>
            <a:miter lim="800000"/>
            <a:headEnd/>
            <a:tailEnd/>
          </a:ln>
        </p:spPr>
      </p:pic>
      <p:sp>
        <p:nvSpPr>
          <p:cNvPr id="3" name="Rounded Rectangular Callout 2"/>
          <p:cNvSpPr/>
          <p:nvPr/>
        </p:nvSpPr>
        <p:spPr bwMode="auto">
          <a:xfrm>
            <a:off x="5049838" y="1984375"/>
            <a:ext cx="3792537" cy="1655763"/>
          </a:xfrm>
          <a:prstGeom prst="wedgeRoundRectCallout">
            <a:avLst>
              <a:gd name="adj1" fmla="val -81921"/>
              <a:gd name="adj2" fmla="val -38604"/>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Calibri" pitchFamily="34" charset="0"/>
              </a:rPr>
              <a:t>Like a Boss!  You did it!</a:t>
            </a:r>
            <a:endParaRPr lang="en-US" sz="3600">
              <a:solidFill>
                <a:srgbClr val="4F6228"/>
              </a:solidFill>
              <a:latin typeface="Tahoma" pitchFamily="34" charset="0"/>
            </a:endParaRPr>
          </a:p>
        </p:txBody>
      </p:sp>
      <p:pic>
        <p:nvPicPr>
          <p:cNvPr id="5" name="j0214098.wav">
            <a:hlinkClick r:id="" action="ppaction://media"/>
          </p:cNvPr>
          <p:cNvPicPr>
            <a:picLocks noRot="1" noChangeAspect="1"/>
          </p:cNvPicPr>
          <p:nvPr>
            <a:wavAudioFile r:embed="rId1" name="j0214098.wav"/>
          </p:nvPr>
        </p:nvPicPr>
        <p:blipFill>
          <a:blip r:embed="rId5"/>
          <a:stretch>
            <a:fillRect/>
          </a:stretch>
        </p:blipFill>
        <p:spPr>
          <a:xfrm>
            <a:off x="7467600" y="6553200"/>
            <a:ext cx="304800" cy="304800"/>
          </a:xfrm>
          <a:prstGeom prst="rect">
            <a:avLst/>
          </a:prstGeom>
        </p:spPr>
      </p:pic>
      <p:pic>
        <p:nvPicPr>
          <p:cNvPr id="6" name="MS900388511[1].wav">
            <a:hlinkClick r:id="" action="ppaction://media"/>
          </p:cNvPr>
          <p:cNvPicPr>
            <a:picLocks noRot="1" noChangeAspect="1"/>
          </p:cNvPicPr>
          <p:nvPr>
            <a:wavAudioFile r:embed="rId2" name="MS900388511[1].wav"/>
          </p:nvPr>
        </p:nvPicPr>
        <p:blipFill>
          <a:blip r:embed="rId6"/>
          <a:stretch>
            <a:fillRect/>
          </a:stretch>
        </p:blipFill>
        <p:spPr>
          <a:xfrm>
            <a:off x="7467600" y="62484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5" fill="hold"/>
                                        <p:tgtEl>
                                          <p:spTgt spid="5"/>
                                        </p:tgtEl>
                                      </p:cBhvr>
                                    </p:cmd>
                                  </p:childTnLst>
                                </p:cTn>
                              </p:par>
                            </p:childTnLst>
                          </p:cTn>
                        </p:par>
                        <p:par>
                          <p:cTn id="7" fill="hold">
                            <p:stCondLst>
                              <p:cond delay="4745"/>
                            </p:stCondLst>
                            <p:childTnLst>
                              <p:par>
                                <p:cTn id="8" presetID="1" presetClass="mediacall" presetSubtype="0" fill="hold" nodeType="afterEffect">
                                  <p:stCondLst>
                                    <p:cond delay="0"/>
                                  </p:stCondLst>
                                  <p:childTnLst>
                                    <p:cmd type="call" cmd="playFrom(0.0)">
                                      <p:cBhvr>
                                        <p:cTn id="9" dur="189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0"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vel 4">
            <a:hlinkClick r:id="" action="ppaction://hlinkshowjump?jump=nextslide"/>
          </p:cNvPr>
          <p:cNvSpPr/>
          <p:nvPr/>
        </p:nvSpPr>
        <p:spPr bwMode="auto">
          <a:xfrm>
            <a:off x="0" y="4959350"/>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a.  Neutral</a:t>
            </a:r>
          </a:p>
        </p:txBody>
      </p:sp>
      <p:sp>
        <p:nvSpPr>
          <p:cNvPr id="14" name="Title 1"/>
          <p:cNvSpPr txBox="1">
            <a:spLocks/>
          </p:cNvSpPr>
          <p:nvPr/>
        </p:nvSpPr>
        <p:spPr>
          <a:xfrm>
            <a:off x="1879600" y="0"/>
            <a:ext cx="5800725" cy="769938"/>
          </a:xfrm>
          <a:prstGeom prst="rect">
            <a:avLst/>
          </a:prstGeom>
          <a:solidFill>
            <a:schemeClr val="accent3">
              <a:lumMod val="50000"/>
            </a:schemeClr>
          </a:solidFill>
          <a:ln w="76200" cap="rnd">
            <a:solidFill>
              <a:schemeClr val="accent3">
                <a:lumMod val="60000"/>
                <a:lumOff val="40000"/>
              </a:schemeClr>
            </a:solidFill>
            <a:prstDash val="solid"/>
            <a:round/>
          </a:ln>
        </p:spPr>
        <p:txBody>
          <a:bodyPr anchor="ctr">
            <a:normAutofit/>
          </a:bodyPr>
          <a:lstStyle/>
          <a:p>
            <a:pPr algn="ctr"/>
            <a:r>
              <a:rPr lang="en-US" sz="4400">
                <a:solidFill>
                  <a:srgbClr val="EBF1DE"/>
                </a:solidFill>
                <a:latin typeface="Calibri" pitchFamily="34" charset="0"/>
              </a:rPr>
              <a:t>Question 11</a:t>
            </a:r>
          </a:p>
        </p:txBody>
      </p:sp>
      <p:sp>
        <p:nvSpPr>
          <p:cNvPr id="9" name="Bevel 8">
            <a:hlinkClick r:id="rId2" action="ppaction://hlinksldjump"/>
          </p:cNvPr>
          <p:cNvSpPr/>
          <p:nvPr/>
        </p:nvSpPr>
        <p:spPr bwMode="auto">
          <a:xfrm>
            <a:off x="0" y="56038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b.  Positive</a:t>
            </a:r>
          </a:p>
        </p:txBody>
      </p:sp>
      <p:sp>
        <p:nvSpPr>
          <p:cNvPr id="10" name="Bevel 9">
            <a:hlinkClick r:id="" action="ppaction://hlinkshowjump?jump=nextslide"/>
          </p:cNvPr>
          <p:cNvSpPr/>
          <p:nvPr/>
        </p:nvSpPr>
        <p:spPr bwMode="auto">
          <a:xfrm>
            <a:off x="0" y="62134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c.  Negative</a:t>
            </a:r>
          </a:p>
        </p:txBody>
      </p:sp>
      <p:sp>
        <p:nvSpPr>
          <p:cNvPr id="35845" name="Rectangle 11"/>
          <p:cNvSpPr>
            <a:spLocks noChangeArrowheads="1"/>
          </p:cNvSpPr>
          <p:nvPr/>
        </p:nvSpPr>
        <p:spPr bwMode="auto">
          <a:xfrm>
            <a:off x="2987675" y="1258888"/>
            <a:ext cx="5842000" cy="2862262"/>
          </a:xfrm>
          <a:prstGeom prst="rect">
            <a:avLst/>
          </a:prstGeom>
          <a:noFill/>
          <a:ln w="9525">
            <a:noFill/>
            <a:miter lim="800000"/>
            <a:headEnd/>
            <a:tailEnd/>
          </a:ln>
        </p:spPr>
        <p:txBody>
          <a:bodyPr>
            <a:spAutoFit/>
          </a:bodyPr>
          <a:lstStyle/>
          <a:p>
            <a:pPr>
              <a:spcBef>
                <a:spcPct val="50000"/>
              </a:spcBef>
            </a:pPr>
            <a:r>
              <a:rPr lang="en-US" sz="2400">
                <a:latin typeface="Calibri" pitchFamily="34" charset="0"/>
              </a:rPr>
              <a:t> </a:t>
            </a:r>
            <a:r>
              <a:rPr lang="en-US" sz="2400" b="1">
                <a:latin typeface="Calibri" pitchFamily="34" charset="0"/>
              </a:rPr>
              <a:t>It's New!</a:t>
            </a:r>
          </a:p>
          <a:p>
            <a:pPr>
              <a:spcBef>
                <a:spcPct val="50000"/>
              </a:spcBef>
            </a:pPr>
            <a:r>
              <a:rPr lang="en-US" sz="2400" b="1">
                <a:latin typeface="Calibri" pitchFamily="34" charset="0"/>
              </a:rPr>
              <a:t>                    It's Refreshing!  </a:t>
            </a:r>
            <a:br>
              <a:rPr lang="en-US" sz="2400" b="1">
                <a:latin typeface="Calibri" pitchFamily="34" charset="0"/>
              </a:rPr>
            </a:br>
            <a:r>
              <a:rPr lang="en-US" sz="2400" b="1">
                <a:latin typeface="Calibri" pitchFamily="34" charset="0"/>
              </a:rPr>
              <a:t>                                         It's Slurpy Soda! </a:t>
            </a:r>
            <a:r>
              <a:rPr lang="en-US" sz="2400">
                <a:latin typeface="Calibri" pitchFamily="34" charset="0"/>
              </a:rPr>
              <a:t/>
            </a:r>
            <a:br>
              <a:rPr lang="en-US" sz="2400">
                <a:latin typeface="Calibri" pitchFamily="34" charset="0"/>
              </a:rPr>
            </a:br>
            <a:r>
              <a:rPr lang="en-US" sz="2400">
                <a:latin typeface="Calibri" pitchFamily="34" charset="0"/>
              </a:rPr>
              <a:t>This is the best soda in the world!  If you drink this soda you will jump higher, run faster and be smarter in school. </a:t>
            </a:r>
            <a:r>
              <a:rPr lang="en-US" sz="2400" b="1">
                <a:latin typeface="Calibri" pitchFamily="34" charset="0"/>
              </a:rPr>
              <a:t>Try one today!</a:t>
            </a:r>
            <a:endParaRPr lang="en-US" sz="2400">
              <a:latin typeface="Calibri" pitchFamily="34" charset="0"/>
            </a:endParaRPr>
          </a:p>
        </p:txBody>
      </p:sp>
      <p:sp>
        <p:nvSpPr>
          <p:cNvPr id="35846" name="TextBox 14"/>
          <p:cNvSpPr txBox="1">
            <a:spLocks noChangeArrowheads="1"/>
          </p:cNvSpPr>
          <p:nvPr/>
        </p:nvSpPr>
        <p:spPr bwMode="auto">
          <a:xfrm>
            <a:off x="269875" y="4435475"/>
            <a:ext cx="5357813" cy="457200"/>
          </a:xfrm>
          <a:prstGeom prst="rect">
            <a:avLst/>
          </a:prstGeom>
          <a:noFill/>
          <a:ln w="9525">
            <a:noFill/>
            <a:miter lim="800000"/>
            <a:headEnd/>
            <a:tailEnd/>
          </a:ln>
        </p:spPr>
        <p:txBody>
          <a:bodyPr wrap="none">
            <a:spAutoFit/>
          </a:bodyPr>
          <a:lstStyle/>
          <a:p>
            <a:r>
              <a:rPr lang="en-US" sz="2400">
                <a:latin typeface="Calibri" pitchFamily="34" charset="0"/>
              </a:rPr>
              <a:t>What is the author’s tone in this passage?</a:t>
            </a:r>
          </a:p>
        </p:txBody>
      </p:sp>
      <p:pic>
        <p:nvPicPr>
          <p:cNvPr id="35847" name="Picture 10"/>
          <p:cNvPicPr>
            <a:picLocks noChangeAspect="1"/>
          </p:cNvPicPr>
          <p:nvPr/>
        </p:nvPicPr>
        <p:blipFill>
          <a:blip r:embed="rId3"/>
          <a:srcRect/>
          <a:stretch>
            <a:fillRect/>
          </a:stretch>
        </p:blipFill>
        <p:spPr bwMode="auto">
          <a:xfrm>
            <a:off x="-187325" y="539750"/>
            <a:ext cx="3494088" cy="42703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Back or Previous 3">
            <a:hlinkClick r:id="" action="ppaction://hlinkshowjump?jump=previousslide" highlightClick="1"/>
          </p:cNvPr>
          <p:cNvSpPr/>
          <p:nvPr/>
        </p:nvSpPr>
        <p:spPr bwMode="auto">
          <a:xfrm>
            <a:off x="7924800" y="5943600"/>
            <a:ext cx="1219200" cy="914400"/>
          </a:xfrm>
          <a:prstGeom prst="actionButtonBackPrevious">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36866" name="Picture 4"/>
          <p:cNvPicPr>
            <a:picLocks noChangeAspect="1"/>
          </p:cNvPicPr>
          <p:nvPr/>
        </p:nvPicPr>
        <p:blipFill>
          <a:blip r:embed="rId3"/>
          <a:srcRect/>
          <a:stretch>
            <a:fillRect/>
          </a:stretch>
        </p:blipFill>
        <p:spPr bwMode="auto">
          <a:xfrm>
            <a:off x="0" y="17463"/>
            <a:ext cx="4064000" cy="6840537"/>
          </a:xfrm>
          <a:prstGeom prst="rect">
            <a:avLst/>
          </a:prstGeom>
          <a:noFill/>
          <a:ln w="9525">
            <a:noFill/>
            <a:miter lim="800000"/>
            <a:headEnd/>
            <a:tailEnd/>
          </a:ln>
        </p:spPr>
      </p:pic>
      <p:sp>
        <p:nvSpPr>
          <p:cNvPr id="6" name="Rounded Rectangular Callout 5"/>
          <p:cNvSpPr/>
          <p:nvPr/>
        </p:nvSpPr>
        <p:spPr bwMode="auto">
          <a:xfrm>
            <a:off x="5191125" y="1843088"/>
            <a:ext cx="3048000" cy="2652712"/>
          </a:xfrm>
          <a:prstGeom prst="wedgeRoundRectCallout">
            <a:avLst>
              <a:gd name="adj1" fmla="val -98792"/>
              <a:gd name="adj2" fmla="val -42367"/>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Tahoma" pitchFamily="34" charset="0"/>
              </a:rPr>
              <a:t>Noooo…..</a:t>
            </a:r>
          </a:p>
          <a:p>
            <a:pPr algn="ctr" defTabSz="914400" eaLnBrk="0" hangingPunct="0">
              <a:defRPr/>
            </a:pPr>
            <a:r>
              <a:rPr lang="en-US" sz="3600">
                <a:solidFill>
                  <a:srgbClr val="4F6228"/>
                </a:solidFill>
                <a:latin typeface="Tahoma" pitchFamily="34" charset="0"/>
              </a:rPr>
              <a:t>Sorry,</a:t>
            </a:r>
          </a:p>
          <a:p>
            <a:pPr algn="ctr" defTabSz="914400" eaLnBrk="0" hangingPunct="0">
              <a:defRPr/>
            </a:pPr>
            <a:r>
              <a:rPr lang="en-US" sz="3600">
                <a:solidFill>
                  <a:srgbClr val="4F6228"/>
                </a:solidFill>
                <a:latin typeface="Tahoma" pitchFamily="34" charset="0"/>
              </a:rPr>
              <a:t>Try again!</a:t>
            </a:r>
          </a:p>
        </p:txBody>
      </p:sp>
      <p:pic>
        <p:nvPicPr>
          <p:cNvPr id="7" name="MS900388512[1].wav">
            <a:hlinkClick r:id="" action="ppaction://media"/>
          </p:cNvPr>
          <p:cNvPicPr>
            <a:picLocks noRot="1" noChangeAspect="1"/>
          </p:cNvPicPr>
          <p:nvPr>
            <a:wavAudioFile r:embed="rId1" name="MS900388512[1].wav"/>
          </p:nvPr>
        </p:nvPicPr>
        <p:blipFill>
          <a:blip r:embed="rId4"/>
          <a:stretch>
            <a:fillRect/>
          </a:stretch>
        </p:blipFill>
        <p:spPr>
          <a:xfrm>
            <a:off x="7620000" y="65532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6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Forward or Next 3">
            <a:hlinkClick r:id="" action="ppaction://hlinkshowjump?jump=nextslide" highlightClick="1"/>
          </p:cNvPr>
          <p:cNvSpPr/>
          <p:nvPr/>
        </p:nvSpPr>
        <p:spPr bwMode="auto">
          <a:xfrm>
            <a:off x="7772400" y="6019800"/>
            <a:ext cx="1371600" cy="838200"/>
          </a:xfrm>
          <a:prstGeom prst="actionButtonForwardNext">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37890" name="Picture 5"/>
          <p:cNvPicPr>
            <a:picLocks noChangeAspect="1"/>
          </p:cNvPicPr>
          <p:nvPr/>
        </p:nvPicPr>
        <p:blipFill>
          <a:blip r:embed="rId4"/>
          <a:srcRect/>
          <a:stretch>
            <a:fillRect/>
          </a:stretch>
        </p:blipFill>
        <p:spPr bwMode="auto">
          <a:xfrm>
            <a:off x="0" y="169863"/>
            <a:ext cx="5351463" cy="6688137"/>
          </a:xfrm>
          <a:prstGeom prst="rect">
            <a:avLst/>
          </a:prstGeom>
          <a:noFill/>
          <a:ln w="9525">
            <a:noFill/>
            <a:miter lim="800000"/>
            <a:headEnd/>
            <a:tailEnd/>
          </a:ln>
        </p:spPr>
      </p:pic>
      <p:sp>
        <p:nvSpPr>
          <p:cNvPr id="3" name="Rounded Rectangular Callout 2"/>
          <p:cNvSpPr/>
          <p:nvPr/>
        </p:nvSpPr>
        <p:spPr bwMode="auto">
          <a:xfrm>
            <a:off x="5049838" y="1984375"/>
            <a:ext cx="3792537" cy="1655763"/>
          </a:xfrm>
          <a:prstGeom prst="wedgeRoundRectCallout">
            <a:avLst>
              <a:gd name="adj1" fmla="val -81921"/>
              <a:gd name="adj2" fmla="val -38604"/>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Calibri" pitchFamily="34" charset="0"/>
              </a:rPr>
              <a:t>Epic!  You did it!</a:t>
            </a:r>
            <a:endParaRPr lang="en-US" sz="3600">
              <a:solidFill>
                <a:srgbClr val="4F6228"/>
              </a:solidFill>
              <a:latin typeface="Tahoma" pitchFamily="34" charset="0"/>
            </a:endParaRPr>
          </a:p>
        </p:txBody>
      </p:sp>
      <p:pic>
        <p:nvPicPr>
          <p:cNvPr id="5" name="j0214098.wav">
            <a:hlinkClick r:id="" action="ppaction://media"/>
          </p:cNvPr>
          <p:cNvPicPr>
            <a:picLocks noRot="1" noChangeAspect="1"/>
          </p:cNvPicPr>
          <p:nvPr>
            <a:wavAudioFile r:embed="rId1" name="j0214098.wav"/>
          </p:nvPr>
        </p:nvPicPr>
        <p:blipFill>
          <a:blip r:embed="rId5"/>
          <a:stretch>
            <a:fillRect/>
          </a:stretch>
        </p:blipFill>
        <p:spPr>
          <a:xfrm>
            <a:off x="7467600" y="6388100"/>
            <a:ext cx="304800" cy="304800"/>
          </a:xfrm>
          <a:prstGeom prst="rect">
            <a:avLst/>
          </a:prstGeom>
        </p:spPr>
      </p:pic>
      <p:pic>
        <p:nvPicPr>
          <p:cNvPr id="6" name="MS900388511[1].wav">
            <a:hlinkClick r:id="" action="ppaction://media"/>
          </p:cNvPr>
          <p:cNvPicPr>
            <a:picLocks noRot="1" noChangeAspect="1"/>
          </p:cNvPicPr>
          <p:nvPr>
            <a:wavAudioFile r:embed="rId2" name="MS900388511[1].wav"/>
          </p:nvPr>
        </p:nvPicPr>
        <p:blipFill>
          <a:blip r:embed="rId6"/>
          <a:stretch>
            <a:fillRect/>
          </a:stretch>
        </p:blipFill>
        <p:spPr>
          <a:xfrm>
            <a:off x="7467600" y="60833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5" fill="hold"/>
                                        <p:tgtEl>
                                          <p:spTgt spid="5"/>
                                        </p:tgtEl>
                                      </p:cBhvr>
                                    </p:cmd>
                                  </p:childTnLst>
                                </p:cTn>
                              </p:par>
                            </p:childTnLst>
                          </p:cTn>
                        </p:par>
                        <p:par>
                          <p:cTn id="7" fill="hold">
                            <p:stCondLst>
                              <p:cond delay="4745"/>
                            </p:stCondLst>
                            <p:childTnLst>
                              <p:par>
                                <p:cTn id="8" presetID="1" presetClass="mediacall" presetSubtype="0" fill="hold" nodeType="afterEffect">
                                  <p:stCondLst>
                                    <p:cond delay="0"/>
                                  </p:stCondLst>
                                  <p:childTnLst>
                                    <p:cmd type="call" cmd="playFrom(0.0)">
                                      <p:cBhvr>
                                        <p:cTn id="9" dur="189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0"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vel 4">
            <a:hlinkClick r:id="" action="ppaction://hlinkshowjump?jump=nextslide"/>
          </p:cNvPr>
          <p:cNvSpPr/>
          <p:nvPr/>
        </p:nvSpPr>
        <p:spPr bwMode="auto">
          <a:xfrm>
            <a:off x="0" y="4959350"/>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r>
              <a:rPr lang="en-US" sz="2400">
                <a:solidFill>
                  <a:srgbClr val="4F6228"/>
                </a:solidFill>
                <a:latin typeface="Tahoma" pitchFamily="34" charset="0"/>
              </a:rPr>
              <a:t>a.  Show that Slurpy Soda is the best soda in the world</a:t>
            </a:r>
            <a:r>
              <a:rPr lang="en-US" sz="2400">
                <a:solidFill>
                  <a:srgbClr val="4F6228"/>
                </a:solidFill>
                <a:latin typeface="Tahoma" pitchFamily="34" charset="0"/>
                <a:hlinkClick r:id="" action="ppaction://hlinkshowjump?jump=nextslide"/>
              </a:rPr>
              <a:t>.</a:t>
            </a:r>
            <a:endParaRPr lang="en-US" sz="2400">
              <a:solidFill>
                <a:srgbClr val="4F6228"/>
              </a:solidFill>
              <a:latin typeface="Tahoma" pitchFamily="34" charset="0"/>
            </a:endParaRPr>
          </a:p>
        </p:txBody>
      </p:sp>
      <p:sp>
        <p:nvSpPr>
          <p:cNvPr id="14" name="Title 1"/>
          <p:cNvSpPr txBox="1">
            <a:spLocks/>
          </p:cNvSpPr>
          <p:nvPr/>
        </p:nvSpPr>
        <p:spPr>
          <a:xfrm>
            <a:off x="1879600" y="0"/>
            <a:ext cx="5800725" cy="769938"/>
          </a:xfrm>
          <a:prstGeom prst="rect">
            <a:avLst/>
          </a:prstGeom>
          <a:solidFill>
            <a:schemeClr val="accent3">
              <a:lumMod val="50000"/>
            </a:schemeClr>
          </a:solidFill>
          <a:ln w="76200" cap="rnd">
            <a:solidFill>
              <a:schemeClr val="accent3">
                <a:lumMod val="60000"/>
                <a:lumOff val="40000"/>
              </a:schemeClr>
            </a:solidFill>
            <a:prstDash val="solid"/>
            <a:round/>
          </a:ln>
        </p:spPr>
        <p:txBody>
          <a:bodyPr anchor="ctr">
            <a:normAutofit/>
          </a:bodyPr>
          <a:lstStyle/>
          <a:p>
            <a:pPr algn="ctr"/>
            <a:r>
              <a:rPr lang="en-US" sz="4400">
                <a:solidFill>
                  <a:srgbClr val="EBF1DE"/>
                </a:solidFill>
                <a:latin typeface="Calibri" pitchFamily="34" charset="0"/>
              </a:rPr>
              <a:t>Question 12</a:t>
            </a:r>
          </a:p>
        </p:txBody>
      </p:sp>
      <p:sp>
        <p:nvSpPr>
          <p:cNvPr id="9" name="Bevel 8">
            <a:hlinkClick r:id="rId2" action="ppaction://hlinksldjump"/>
          </p:cNvPr>
          <p:cNvSpPr/>
          <p:nvPr/>
        </p:nvSpPr>
        <p:spPr bwMode="auto">
          <a:xfrm>
            <a:off x="0" y="56038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r>
              <a:rPr lang="en-US" sz="2400">
                <a:solidFill>
                  <a:srgbClr val="4F6228"/>
                </a:solidFill>
                <a:latin typeface="Tahoma" pitchFamily="34" charset="0"/>
              </a:rPr>
              <a:t>b.  To convince you to buy Slurpy Soda</a:t>
            </a:r>
          </a:p>
        </p:txBody>
      </p:sp>
      <p:sp>
        <p:nvSpPr>
          <p:cNvPr id="10" name="Bevel 9">
            <a:hlinkClick r:id="" action="ppaction://hlinkshowjump?jump=nextslide"/>
          </p:cNvPr>
          <p:cNvSpPr/>
          <p:nvPr/>
        </p:nvSpPr>
        <p:spPr bwMode="auto">
          <a:xfrm>
            <a:off x="0" y="62134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r>
              <a:rPr lang="en-US" sz="2400">
                <a:solidFill>
                  <a:srgbClr val="4F6228"/>
                </a:solidFill>
                <a:latin typeface="Tahoma" pitchFamily="34" charset="0"/>
              </a:rPr>
              <a:t>c.  To explain the benefits of drinking Slurpy Soda</a:t>
            </a:r>
          </a:p>
        </p:txBody>
      </p:sp>
      <p:sp>
        <p:nvSpPr>
          <p:cNvPr id="44038" name="Rectangle 11"/>
          <p:cNvSpPr>
            <a:spLocks noChangeArrowheads="1"/>
          </p:cNvSpPr>
          <p:nvPr/>
        </p:nvSpPr>
        <p:spPr bwMode="auto">
          <a:xfrm>
            <a:off x="2987675" y="1258888"/>
            <a:ext cx="5842000" cy="2862262"/>
          </a:xfrm>
          <a:prstGeom prst="rect">
            <a:avLst/>
          </a:prstGeom>
          <a:noFill/>
          <a:ln w="9525">
            <a:noFill/>
            <a:miter lim="800000"/>
            <a:headEnd/>
            <a:tailEnd/>
          </a:ln>
        </p:spPr>
        <p:txBody>
          <a:bodyPr>
            <a:spAutoFit/>
          </a:bodyPr>
          <a:lstStyle/>
          <a:p>
            <a:pPr>
              <a:spcBef>
                <a:spcPct val="50000"/>
              </a:spcBef>
            </a:pPr>
            <a:r>
              <a:rPr lang="en-US" sz="2400">
                <a:latin typeface="Calibri" pitchFamily="34" charset="0"/>
              </a:rPr>
              <a:t> </a:t>
            </a:r>
            <a:r>
              <a:rPr lang="en-US" sz="2400" b="1">
                <a:latin typeface="Calibri" pitchFamily="34" charset="0"/>
              </a:rPr>
              <a:t>It's New!</a:t>
            </a:r>
          </a:p>
          <a:p>
            <a:pPr>
              <a:spcBef>
                <a:spcPct val="50000"/>
              </a:spcBef>
            </a:pPr>
            <a:r>
              <a:rPr lang="en-US" sz="2400" b="1">
                <a:latin typeface="Calibri" pitchFamily="34" charset="0"/>
              </a:rPr>
              <a:t>                    It's Refreshing!  </a:t>
            </a:r>
            <a:br>
              <a:rPr lang="en-US" sz="2400" b="1">
                <a:latin typeface="Calibri" pitchFamily="34" charset="0"/>
              </a:rPr>
            </a:br>
            <a:r>
              <a:rPr lang="en-US" sz="2400" b="1">
                <a:latin typeface="Calibri" pitchFamily="34" charset="0"/>
              </a:rPr>
              <a:t>                                         It's Slurpy Soda! </a:t>
            </a:r>
            <a:r>
              <a:rPr lang="en-US" sz="2400">
                <a:latin typeface="Calibri" pitchFamily="34" charset="0"/>
              </a:rPr>
              <a:t/>
            </a:r>
            <a:br>
              <a:rPr lang="en-US" sz="2400">
                <a:latin typeface="Calibri" pitchFamily="34" charset="0"/>
              </a:rPr>
            </a:br>
            <a:r>
              <a:rPr lang="en-US" sz="2400">
                <a:latin typeface="Calibri" pitchFamily="34" charset="0"/>
              </a:rPr>
              <a:t>This is the best soda in the world!  If you drink this soda you will jump higher, run faster and be smarter in school. </a:t>
            </a:r>
            <a:r>
              <a:rPr lang="en-US" sz="2400" b="1">
                <a:latin typeface="Calibri" pitchFamily="34" charset="0"/>
              </a:rPr>
              <a:t>Try one today!</a:t>
            </a:r>
            <a:endParaRPr lang="en-US" sz="2400">
              <a:latin typeface="Calibri" pitchFamily="34" charset="0"/>
            </a:endParaRPr>
          </a:p>
        </p:txBody>
      </p:sp>
      <p:sp>
        <p:nvSpPr>
          <p:cNvPr id="44039" name="TextBox 14"/>
          <p:cNvSpPr txBox="1">
            <a:spLocks noChangeArrowheads="1"/>
          </p:cNvSpPr>
          <p:nvPr/>
        </p:nvSpPr>
        <p:spPr bwMode="auto">
          <a:xfrm>
            <a:off x="0" y="4121150"/>
            <a:ext cx="7705725" cy="822325"/>
          </a:xfrm>
          <a:prstGeom prst="rect">
            <a:avLst/>
          </a:prstGeom>
          <a:noFill/>
          <a:ln w="9525">
            <a:noFill/>
            <a:miter lim="800000"/>
            <a:headEnd/>
            <a:tailEnd/>
          </a:ln>
        </p:spPr>
        <p:txBody>
          <a:bodyPr wrap="none">
            <a:spAutoFit/>
          </a:bodyPr>
          <a:lstStyle/>
          <a:p>
            <a:r>
              <a:rPr lang="en-US" sz="2400">
                <a:latin typeface="Calibri" pitchFamily="34" charset="0"/>
              </a:rPr>
              <a:t>The author uses the phrase “you will jump higher, run faster </a:t>
            </a:r>
          </a:p>
          <a:p>
            <a:r>
              <a:rPr lang="en-US" sz="2400">
                <a:latin typeface="Calibri" pitchFamily="34" charset="0"/>
              </a:rPr>
              <a:t>and be smarter” to ____________</a:t>
            </a:r>
          </a:p>
        </p:txBody>
      </p:sp>
      <p:pic>
        <p:nvPicPr>
          <p:cNvPr id="44040" name="Picture 10"/>
          <p:cNvPicPr>
            <a:picLocks noChangeAspect="1"/>
          </p:cNvPicPr>
          <p:nvPr/>
        </p:nvPicPr>
        <p:blipFill>
          <a:blip r:embed="rId3"/>
          <a:srcRect/>
          <a:stretch>
            <a:fillRect/>
          </a:stretch>
        </p:blipFill>
        <p:spPr bwMode="auto">
          <a:xfrm>
            <a:off x="-165100" y="0"/>
            <a:ext cx="3494088" cy="42703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Back or Previous 3">
            <a:hlinkClick r:id="" action="ppaction://hlinkshowjump?jump=previousslide" highlightClick="1"/>
          </p:cNvPr>
          <p:cNvSpPr/>
          <p:nvPr/>
        </p:nvSpPr>
        <p:spPr bwMode="auto">
          <a:xfrm>
            <a:off x="7924800" y="5943600"/>
            <a:ext cx="1219200" cy="914400"/>
          </a:xfrm>
          <a:prstGeom prst="actionButtonBackPrevious">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57347" name="Picture 4"/>
          <p:cNvPicPr>
            <a:picLocks noChangeAspect="1"/>
          </p:cNvPicPr>
          <p:nvPr/>
        </p:nvPicPr>
        <p:blipFill>
          <a:blip r:embed="rId3"/>
          <a:srcRect/>
          <a:stretch>
            <a:fillRect/>
          </a:stretch>
        </p:blipFill>
        <p:spPr bwMode="auto">
          <a:xfrm>
            <a:off x="0" y="17463"/>
            <a:ext cx="4064000" cy="6840537"/>
          </a:xfrm>
          <a:prstGeom prst="rect">
            <a:avLst/>
          </a:prstGeom>
          <a:noFill/>
          <a:ln w="9525">
            <a:noFill/>
            <a:miter lim="800000"/>
            <a:headEnd/>
            <a:tailEnd/>
          </a:ln>
        </p:spPr>
      </p:pic>
      <p:sp>
        <p:nvSpPr>
          <p:cNvPr id="6" name="Rounded Rectangular Callout 5"/>
          <p:cNvSpPr/>
          <p:nvPr/>
        </p:nvSpPr>
        <p:spPr bwMode="auto">
          <a:xfrm>
            <a:off x="5191125" y="1843088"/>
            <a:ext cx="3048000" cy="2652712"/>
          </a:xfrm>
          <a:prstGeom prst="wedgeRoundRectCallout">
            <a:avLst>
              <a:gd name="adj1" fmla="val -98792"/>
              <a:gd name="adj2" fmla="val -42367"/>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Tahoma" pitchFamily="34" charset="0"/>
              </a:rPr>
              <a:t>Noooo…..</a:t>
            </a:r>
          </a:p>
          <a:p>
            <a:pPr algn="ctr" defTabSz="914400" eaLnBrk="0" hangingPunct="0">
              <a:defRPr/>
            </a:pPr>
            <a:r>
              <a:rPr lang="en-US" sz="3600">
                <a:solidFill>
                  <a:srgbClr val="4F6228"/>
                </a:solidFill>
                <a:latin typeface="Tahoma" pitchFamily="34" charset="0"/>
              </a:rPr>
              <a:t>Sorry,</a:t>
            </a:r>
          </a:p>
          <a:p>
            <a:pPr algn="ctr" defTabSz="914400" eaLnBrk="0" hangingPunct="0">
              <a:defRPr/>
            </a:pPr>
            <a:r>
              <a:rPr lang="en-US" sz="3600">
                <a:solidFill>
                  <a:srgbClr val="4F6228"/>
                </a:solidFill>
                <a:latin typeface="Tahoma" pitchFamily="34" charset="0"/>
              </a:rPr>
              <a:t>Try again!</a:t>
            </a:r>
          </a:p>
        </p:txBody>
      </p:sp>
      <p:pic>
        <p:nvPicPr>
          <p:cNvPr id="7" name="MS900388512[1].wav">
            <a:hlinkClick r:id="" action="ppaction://media"/>
          </p:cNvPr>
          <p:cNvPicPr>
            <a:picLocks noRot="1" noChangeAspect="1"/>
          </p:cNvPicPr>
          <p:nvPr>
            <a:wavAudioFile r:embed="rId1" name="MS900388512[1].wav"/>
          </p:nvPr>
        </p:nvPicPr>
        <p:blipFill>
          <a:blip r:embed="rId4"/>
          <a:stretch>
            <a:fillRect/>
          </a:stretch>
        </p:blipFill>
        <p:spPr>
          <a:xfrm>
            <a:off x="7620000" y="65532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6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Forward or Next 3">
            <a:hlinkClick r:id="" action="ppaction://hlinkshowjump?jump=nextslide" highlightClick="1"/>
          </p:cNvPr>
          <p:cNvSpPr/>
          <p:nvPr/>
        </p:nvSpPr>
        <p:spPr bwMode="auto">
          <a:xfrm>
            <a:off x="7772400" y="6019800"/>
            <a:ext cx="1371600" cy="838200"/>
          </a:xfrm>
          <a:prstGeom prst="actionButtonForwardNext">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58371" name="Picture 5"/>
          <p:cNvPicPr>
            <a:picLocks noChangeAspect="1"/>
          </p:cNvPicPr>
          <p:nvPr/>
        </p:nvPicPr>
        <p:blipFill>
          <a:blip r:embed="rId4"/>
          <a:srcRect/>
          <a:stretch>
            <a:fillRect/>
          </a:stretch>
        </p:blipFill>
        <p:spPr bwMode="auto">
          <a:xfrm>
            <a:off x="0" y="169863"/>
            <a:ext cx="5351463" cy="6688137"/>
          </a:xfrm>
          <a:prstGeom prst="rect">
            <a:avLst/>
          </a:prstGeom>
          <a:noFill/>
          <a:ln w="9525">
            <a:noFill/>
            <a:miter lim="800000"/>
            <a:headEnd/>
            <a:tailEnd/>
          </a:ln>
        </p:spPr>
      </p:pic>
      <p:sp>
        <p:nvSpPr>
          <p:cNvPr id="3" name="Rounded Rectangular Callout 2"/>
          <p:cNvSpPr/>
          <p:nvPr/>
        </p:nvSpPr>
        <p:spPr bwMode="auto">
          <a:xfrm>
            <a:off x="5049838" y="1984375"/>
            <a:ext cx="3792537" cy="1655763"/>
          </a:xfrm>
          <a:prstGeom prst="wedgeRoundRectCallout">
            <a:avLst>
              <a:gd name="adj1" fmla="val -81921"/>
              <a:gd name="adj2" fmla="val -38604"/>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Calibri" pitchFamily="34" charset="0"/>
              </a:rPr>
              <a:t>Epic!  You did it!</a:t>
            </a:r>
            <a:endParaRPr lang="en-US" sz="3600">
              <a:solidFill>
                <a:srgbClr val="4F6228"/>
              </a:solidFill>
              <a:latin typeface="Tahoma" pitchFamily="34" charset="0"/>
            </a:endParaRPr>
          </a:p>
        </p:txBody>
      </p:sp>
      <p:pic>
        <p:nvPicPr>
          <p:cNvPr id="5" name="j0214098.wav">
            <a:hlinkClick r:id="" action="ppaction://media"/>
          </p:cNvPr>
          <p:cNvPicPr>
            <a:picLocks noRot="1" noChangeAspect="1"/>
          </p:cNvPicPr>
          <p:nvPr>
            <a:wavAudioFile r:embed="rId1" name="j0214098.wav"/>
          </p:nvPr>
        </p:nvPicPr>
        <p:blipFill>
          <a:blip r:embed="rId5"/>
          <a:stretch>
            <a:fillRect/>
          </a:stretch>
        </p:blipFill>
        <p:spPr>
          <a:xfrm>
            <a:off x="7467600" y="6553200"/>
            <a:ext cx="304800" cy="304800"/>
          </a:xfrm>
          <a:prstGeom prst="rect">
            <a:avLst/>
          </a:prstGeom>
        </p:spPr>
      </p:pic>
      <p:pic>
        <p:nvPicPr>
          <p:cNvPr id="6" name="MS900388511[1].wav">
            <a:hlinkClick r:id="" action="ppaction://media"/>
          </p:cNvPr>
          <p:cNvPicPr>
            <a:picLocks noRot="1" noChangeAspect="1"/>
          </p:cNvPicPr>
          <p:nvPr>
            <a:wavAudioFile r:embed="rId2" name="MS900388511[1].wav"/>
          </p:nvPr>
        </p:nvPicPr>
        <p:blipFill>
          <a:blip r:embed="rId6"/>
          <a:stretch>
            <a:fillRect/>
          </a:stretch>
        </p:blipFill>
        <p:spPr>
          <a:xfrm>
            <a:off x="7467600" y="62484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5" fill="hold"/>
                                        <p:tgtEl>
                                          <p:spTgt spid="5"/>
                                        </p:tgtEl>
                                      </p:cBhvr>
                                    </p:cmd>
                                  </p:childTnLst>
                                </p:cTn>
                              </p:par>
                            </p:childTnLst>
                          </p:cTn>
                        </p:par>
                        <p:par>
                          <p:cTn id="7" fill="hold">
                            <p:stCondLst>
                              <p:cond delay="4745"/>
                            </p:stCondLst>
                            <p:childTnLst>
                              <p:par>
                                <p:cTn id="8" presetID="1" presetClass="mediacall" presetSubtype="0" fill="hold" nodeType="afterEffect">
                                  <p:stCondLst>
                                    <p:cond delay="0"/>
                                  </p:stCondLst>
                                  <p:childTnLst>
                                    <p:cmd type="call" cmd="playFrom(0.0)">
                                      <p:cBhvr>
                                        <p:cTn id="9" dur="189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0"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vel 4">
            <a:hlinkClick r:id="" action="ppaction://hlinkshowjump?jump=nextslide"/>
          </p:cNvPr>
          <p:cNvSpPr/>
          <p:nvPr/>
        </p:nvSpPr>
        <p:spPr bwMode="auto">
          <a:xfrm>
            <a:off x="0" y="4959350"/>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r>
              <a:rPr lang="en-US" sz="2400">
                <a:solidFill>
                  <a:srgbClr val="4F6228"/>
                </a:solidFill>
                <a:latin typeface="Tahoma" pitchFamily="34" charset="0"/>
              </a:rPr>
              <a:t>a.  Animals that eat both plants and meat have strong canines</a:t>
            </a:r>
          </a:p>
        </p:txBody>
      </p:sp>
      <p:sp>
        <p:nvSpPr>
          <p:cNvPr id="14" name="Title 1"/>
          <p:cNvSpPr txBox="1">
            <a:spLocks/>
          </p:cNvSpPr>
          <p:nvPr/>
        </p:nvSpPr>
        <p:spPr>
          <a:xfrm>
            <a:off x="1879600" y="0"/>
            <a:ext cx="5800725" cy="769938"/>
          </a:xfrm>
          <a:prstGeom prst="rect">
            <a:avLst/>
          </a:prstGeom>
          <a:solidFill>
            <a:schemeClr val="accent3">
              <a:lumMod val="50000"/>
            </a:schemeClr>
          </a:solidFill>
          <a:ln w="76200" cap="rnd">
            <a:solidFill>
              <a:schemeClr val="accent3">
                <a:lumMod val="60000"/>
                <a:lumOff val="40000"/>
              </a:schemeClr>
            </a:solidFill>
            <a:prstDash val="solid"/>
            <a:round/>
          </a:ln>
        </p:spPr>
        <p:txBody>
          <a:bodyPr anchor="ctr">
            <a:normAutofit/>
          </a:bodyPr>
          <a:lstStyle/>
          <a:p>
            <a:pPr algn="ctr"/>
            <a:r>
              <a:rPr lang="en-US" sz="4400">
                <a:solidFill>
                  <a:srgbClr val="EBF1DE"/>
                </a:solidFill>
                <a:latin typeface="Calibri" pitchFamily="34" charset="0"/>
              </a:rPr>
              <a:t>Question 13</a:t>
            </a:r>
          </a:p>
        </p:txBody>
      </p:sp>
      <p:sp>
        <p:nvSpPr>
          <p:cNvPr id="9" name="Bevel 8">
            <a:hlinkClick r:id="" action="ppaction://hlinkshowjump?jump=nextslide"/>
          </p:cNvPr>
          <p:cNvSpPr/>
          <p:nvPr/>
        </p:nvSpPr>
        <p:spPr bwMode="auto">
          <a:xfrm>
            <a:off x="0" y="56038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r>
              <a:rPr lang="en-US" sz="2400">
                <a:solidFill>
                  <a:srgbClr val="4F6228"/>
                </a:solidFill>
                <a:latin typeface="Tahoma" pitchFamily="34" charset="0"/>
              </a:rPr>
              <a:t>b.  Animals have canine teeth for cutting and tearing</a:t>
            </a:r>
          </a:p>
        </p:txBody>
      </p:sp>
      <p:sp>
        <p:nvSpPr>
          <p:cNvPr id="10" name="Bevel 9">
            <a:hlinkClick r:id="rId2" action="ppaction://hlinksldjump"/>
          </p:cNvPr>
          <p:cNvSpPr/>
          <p:nvPr/>
        </p:nvSpPr>
        <p:spPr bwMode="auto">
          <a:xfrm>
            <a:off x="0" y="62134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r>
              <a:rPr lang="en-US" sz="2400">
                <a:solidFill>
                  <a:srgbClr val="4F6228"/>
                </a:solidFill>
                <a:latin typeface="Tahoma" pitchFamily="34" charset="0"/>
              </a:rPr>
              <a:t>c.  Teeth can tell you what kinds of food a mammal eats</a:t>
            </a:r>
          </a:p>
        </p:txBody>
      </p:sp>
      <p:sp>
        <p:nvSpPr>
          <p:cNvPr id="59398" name="Rectangle 11"/>
          <p:cNvSpPr>
            <a:spLocks noChangeArrowheads="1"/>
          </p:cNvSpPr>
          <p:nvPr/>
        </p:nvSpPr>
        <p:spPr bwMode="auto">
          <a:xfrm>
            <a:off x="2987675" y="984250"/>
            <a:ext cx="5842000" cy="3249613"/>
          </a:xfrm>
          <a:prstGeom prst="rect">
            <a:avLst/>
          </a:prstGeom>
          <a:noFill/>
          <a:ln w="9525">
            <a:noFill/>
            <a:miter lim="800000"/>
            <a:headEnd/>
            <a:tailEnd/>
          </a:ln>
        </p:spPr>
        <p:txBody>
          <a:bodyPr>
            <a:spAutoFit/>
          </a:bodyPr>
          <a:lstStyle/>
          <a:p>
            <a:pPr>
              <a:spcBef>
                <a:spcPct val="50000"/>
              </a:spcBef>
            </a:pPr>
            <a:r>
              <a:rPr lang="en-US" sz="2300" b="1"/>
              <a:t>Teeth can tell you what kinds of food a mammal eats. Plant eaters (herbivores) like deer have large, flat molars for grinding plants. Animals that eat both plants and meat (omnivores) have strong canines and molars for tearing and grinding foods. Animals that are meat eaters (carnivores) have canine teeth for cutting and tearing.</a:t>
            </a:r>
            <a:r>
              <a:rPr lang="en-US"/>
              <a:t> </a:t>
            </a:r>
          </a:p>
        </p:txBody>
      </p:sp>
      <p:sp>
        <p:nvSpPr>
          <p:cNvPr id="59399" name="TextBox 14"/>
          <p:cNvSpPr txBox="1">
            <a:spLocks noChangeArrowheads="1"/>
          </p:cNvSpPr>
          <p:nvPr/>
        </p:nvSpPr>
        <p:spPr bwMode="auto">
          <a:xfrm>
            <a:off x="269875" y="4435475"/>
            <a:ext cx="6383338" cy="457200"/>
          </a:xfrm>
          <a:prstGeom prst="rect">
            <a:avLst/>
          </a:prstGeom>
          <a:noFill/>
          <a:ln w="9525">
            <a:noFill/>
            <a:miter lim="800000"/>
            <a:headEnd/>
            <a:tailEnd/>
          </a:ln>
        </p:spPr>
        <p:txBody>
          <a:bodyPr wrap="none">
            <a:spAutoFit/>
          </a:bodyPr>
          <a:lstStyle/>
          <a:p>
            <a:r>
              <a:rPr lang="en-US" sz="2400">
                <a:latin typeface="Calibri" pitchFamily="34" charset="0"/>
              </a:rPr>
              <a:t>The best main idea for this passage is __________</a:t>
            </a:r>
          </a:p>
        </p:txBody>
      </p:sp>
      <p:pic>
        <p:nvPicPr>
          <p:cNvPr id="59402" name="Picture 10" descr="MP900431018[1]"/>
          <p:cNvPicPr>
            <a:picLocks noChangeAspect="1" noChangeArrowheads="1"/>
          </p:cNvPicPr>
          <p:nvPr/>
        </p:nvPicPr>
        <p:blipFill>
          <a:blip r:embed="rId3"/>
          <a:srcRect/>
          <a:stretch>
            <a:fillRect/>
          </a:stretch>
        </p:blipFill>
        <p:spPr bwMode="auto">
          <a:xfrm>
            <a:off x="0" y="984250"/>
            <a:ext cx="2987675" cy="3249613"/>
          </a:xfrm>
          <a:prstGeom prst="rect">
            <a:avLst/>
          </a:prstGeom>
          <a:noFill/>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Back or Previous 3">
            <a:hlinkClick r:id="" action="ppaction://hlinkshowjump?jump=previousslide" highlightClick="1"/>
          </p:cNvPr>
          <p:cNvSpPr/>
          <p:nvPr/>
        </p:nvSpPr>
        <p:spPr bwMode="auto">
          <a:xfrm>
            <a:off x="7924800" y="5943600"/>
            <a:ext cx="1219200" cy="914400"/>
          </a:xfrm>
          <a:prstGeom prst="actionButtonBackPrevious">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18435" name="Picture 4"/>
          <p:cNvPicPr>
            <a:picLocks noChangeAspect="1"/>
          </p:cNvPicPr>
          <p:nvPr/>
        </p:nvPicPr>
        <p:blipFill>
          <a:blip r:embed="rId3"/>
          <a:srcRect/>
          <a:stretch>
            <a:fillRect/>
          </a:stretch>
        </p:blipFill>
        <p:spPr bwMode="auto">
          <a:xfrm>
            <a:off x="0" y="17463"/>
            <a:ext cx="4064000" cy="6840537"/>
          </a:xfrm>
          <a:prstGeom prst="rect">
            <a:avLst/>
          </a:prstGeom>
          <a:noFill/>
          <a:ln w="9525">
            <a:noFill/>
            <a:miter lim="800000"/>
            <a:headEnd/>
            <a:tailEnd/>
          </a:ln>
        </p:spPr>
      </p:pic>
      <p:sp>
        <p:nvSpPr>
          <p:cNvPr id="6" name="Rounded Rectangular Callout 5"/>
          <p:cNvSpPr/>
          <p:nvPr/>
        </p:nvSpPr>
        <p:spPr bwMode="auto">
          <a:xfrm>
            <a:off x="5191125" y="1843088"/>
            <a:ext cx="3048000" cy="2652712"/>
          </a:xfrm>
          <a:prstGeom prst="wedgeRoundRectCallout">
            <a:avLst>
              <a:gd name="adj1" fmla="val -98792"/>
              <a:gd name="adj2" fmla="val -42367"/>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Calibri" pitchFamily="34" charset="0"/>
              </a:rPr>
              <a:t>Nooooo….</a:t>
            </a:r>
          </a:p>
          <a:p>
            <a:pPr algn="ctr" defTabSz="914400" eaLnBrk="0" hangingPunct="0">
              <a:defRPr/>
            </a:pPr>
            <a:r>
              <a:rPr lang="en-US" sz="3600">
                <a:solidFill>
                  <a:srgbClr val="4F6228"/>
                </a:solidFill>
                <a:latin typeface="Calibri" pitchFamily="34" charset="0"/>
              </a:rPr>
              <a:t>Sorry, </a:t>
            </a:r>
          </a:p>
          <a:p>
            <a:pPr algn="ctr" defTabSz="914400" eaLnBrk="0" hangingPunct="0">
              <a:defRPr/>
            </a:pPr>
            <a:r>
              <a:rPr lang="en-US" sz="3600">
                <a:solidFill>
                  <a:srgbClr val="4F6228"/>
                </a:solidFill>
                <a:latin typeface="Calibri" pitchFamily="34" charset="0"/>
              </a:rPr>
              <a:t>try again!</a:t>
            </a:r>
            <a:endParaRPr lang="en-US" sz="3600">
              <a:solidFill>
                <a:srgbClr val="4F6228"/>
              </a:solidFill>
              <a:latin typeface="Tahoma" pitchFamily="34" charset="0"/>
            </a:endParaRPr>
          </a:p>
        </p:txBody>
      </p:sp>
      <p:pic>
        <p:nvPicPr>
          <p:cNvPr id="8" name="MS900388512[1].wav">
            <a:hlinkClick r:id="" action="ppaction://media"/>
          </p:cNvPr>
          <p:cNvPicPr>
            <a:picLocks noRot="1" noChangeAspect="1"/>
          </p:cNvPicPr>
          <p:nvPr>
            <a:wavAudioFile r:embed="rId1" name="MS900388512[1].wav"/>
          </p:nvPr>
        </p:nvPicPr>
        <p:blipFill>
          <a:blip r:embed="rId4"/>
          <a:stretch>
            <a:fillRect/>
          </a:stretch>
        </p:blipFill>
        <p:spPr>
          <a:xfrm>
            <a:off x="7620000" y="65532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6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Back or Previous 3">
            <a:hlinkClick r:id="" action="ppaction://hlinkshowjump?jump=previousslide" highlightClick="1"/>
          </p:cNvPr>
          <p:cNvSpPr/>
          <p:nvPr/>
        </p:nvSpPr>
        <p:spPr bwMode="auto">
          <a:xfrm>
            <a:off x="7924800" y="5943600"/>
            <a:ext cx="1219200" cy="914400"/>
          </a:xfrm>
          <a:prstGeom prst="actionButtonBackPrevious">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60419" name="Picture 4"/>
          <p:cNvPicPr>
            <a:picLocks noChangeAspect="1"/>
          </p:cNvPicPr>
          <p:nvPr/>
        </p:nvPicPr>
        <p:blipFill>
          <a:blip r:embed="rId3"/>
          <a:srcRect/>
          <a:stretch>
            <a:fillRect/>
          </a:stretch>
        </p:blipFill>
        <p:spPr bwMode="auto">
          <a:xfrm>
            <a:off x="0" y="17463"/>
            <a:ext cx="4064000" cy="6840537"/>
          </a:xfrm>
          <a:prstGeom prst="rect">
            <a:avLst/>
          </a:prstGeom>
          <a:noFill/>
          <a:ln w="9525">
            <a:noFill/>
            <a:miter lim="800000"/>
            <a:headEnd/>
            <a:tailEnd/>
          </a:ln>
        </p:spPr>
      </p:pic>
      <p:sp>
        <p:nvSpPr>
          <p:cNvPr id="6" name="Rounded Rectangular Callout 5"/>
          <p:cNvSpPr/>
          <p:nvPr/>
        </p:nvSpPr>
        <p:spPr bwMode="auto">
          <a:xfrm>
            <a:off x="5191125" y="1843088"/>
            <a:ext cx="3048000" cy="2652712"/>
          </a:xfrm>
          <a:prstGeom prst="wedgeRoundRectCallout">
            <a:avLst>
              <a:gd name="adj1" fmla="val -98792"/>
              <a:gd name="adj2" fmla="val -42367"/>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Tahoma" pitchFamily="34" charset="0"/>
              </a:rPr>
              <a:t>Noooo…..</a:t>
            </a:r>
          </a:p>
          <a:p>
            <a:pPr algn="ctr" defTabSz="914400" eaLnBrk="0" hangingPunct="0">
              <a:defRPr/>
            </a:pPr>
            <a:r>
              <a:rPr lang="en-US" sz="3600">
                <a:solidFill>
                  <a:srgbClr val="4F6228"/>
                </a:solidFill>
                <a:latin typeface="Tahoma" pitchFamily="34" charset="0"/>
              </a:rPr>
              <a:t>Sorry,</a:t>
            </a:r>
          </a:p>
          <a:p>
            <a:pPr algn="ctr" defTabSz="914400" eaLnBrk="0" hangingPunct="0">
              <a:defRPr/>
            </a:pPr>
            <a:r>
              <a:rPr lang="en-US" sz="3600">
                <a:solidFill>
                  <a:srgbClr val="4F6228"/>
                </a:solidFill>
                <a:latin typeface="Tahoma" pitchFamily="34" charset="0"/>
              </a:rPr>
              <a:t>Try again!</a:t>
            </a:r>
          </a:p>
        </p:txBody>
      </p:sp>
      <p:pic>
        <p:nvPicPr>
          <p:cNvPr id="7" name="MS900388512[1].wav">
            <a:hlinkClick r:id="" action="ppaction://media"/>
          </p:cNvPr>
          <p:cNvPicPr>
            <a:picLocks noRot="1" noChangeAspect="1"/>
          </p:cNvPicPr>
          <p:nvPr>
            <a:wavAudioFile r:embed="rId1" name="MS900388512[1].wav"/>
          </p:nvPr>
        </p:nvPicPr>
        <p:blipFill>
          <a:blip r:embed="rId4"/>
          <a:stretch>
            <a:fillRect/>
          </a:stretch>
        </p:blipFill>
        <p:spPr>
          <a:xfrm>
            <a:off x="7620000" y="65532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6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Forward or Next 3">
            <a:hlinkClick r:id="" action="ppaction://hlinkshowjump?jump=nextslide" highlightClick="1"/>
          </p:cNvPr>
          <p:cNvSpPr/>
          <p:nvPr/>
        </p:nvSpPr>
        <p:spPr bwMode="auto">
          <a:xfrm>
            <a:off x="7772400" y="6019800"/>
            <a:ext cx="1371600" cy="838200"/>
          </a:xfrm>
          <a:prstGeom prst="actionButtonForwardNext">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61443" name="Picture 5"/>
          <p:cNvPicPr>
            <a:picLocks noChangeAspect="1"/>
          </p:cNvPicPr>
          <p:nvPr/>
        </p:nvPicPr>
        <p:blipFill>
          <a:blip r:embed="rId4"/>
          <a:srcRect/>
          <a:stretch>
            <a:fillRect/>
          </a:stretch>
        </p:blipFill>
        <p:spPr bwMode="auto">
          <a:xfrm>
            <a:off x="0" y="169863"/>
            <a:ext cx="5351463" cy="6688137"/>
          </a:xfrm>
          <a:prstGeom prst="rect">
            <a:avLst/>
          </a:prstGeom>
          <a:noFill/>
          <a:ln w="9525">
            <a:noFill/>
            <a:miter lim="800000"/>
            <a:headEnd/>
            <a:tailEnd/>
          </a:ln>
        </p:spPr>
      </p:pic>
      <p:sp>
        <p:nvSpPr>
          <p:cNvPr id="3" name="Rounded Rectangular Callout 2"/>
          <p:cNvSpPr/>
          <p:nvPr/>
        </p:nvSpPr>
        <p:spPr bwMode="auto">
          <a:xfrm>
            <a:off x="5049838" y="1984375"/>
            <a:ext cx="3792537" cy="1655763"/>
          </a:xfrm>
          <a:prstGeom prst="wedgeRoundRectCallout">
            <a:avLst>
              <a:gd name="adj1" fmla="val -81921"/>
              <a:gd name="adj2" fmla="val -38604"/>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Calibri" pitchFamily="34" charset="0"/>
              </a:rPr>
              <a:t>Epic!  You did it!</a:t>
            </a:r>
            <a:endParaRPr lang="en-US" sz="3600">
              <a:solidFill>
                <a:srgbClr val="4F6228"/>
              </a:solidFill>
              <a:latin typeface="Tahoma" pitchFamily="34" charset="0"/>
            </a:endParaRPr>
          </a:p>
        </p:txBody>
      </p:sp>
      <p:pic>
        <p:nvPicPr>
          <p:cNvPr id="5" name="j0214098.wav">
            <a:hlinkClick r:id="" action="ppaction://media"/>
          </p:cNvPr>
          <p:cNvPicPr>
            <a:picLocks noRot="1" noChangeAspect="1"/>
          </p:cNvPicPr>
          <p:nvPr>
            <a:wavAudioFile r:embed="rId1" name="j0214098.wav"/>
          </p:nvPr>
        </p:nvPicPr>
        <p:blipFill>
          <a:blip r:embed="rId5"/>
          <a:stretch>
            <a:fillRect/>
          </a:stretch>
        </p:blipFill>
        <p:spPr>
          <a:xfrm>
            <a:off x="7251700" y="6553200"/>
            <a:ext cx="304800" cy="304800"/>
          </a:xfrm>
          <a:prstGeom prst="rect">
            <a:avLst/>
          </a:prstGeom>
        </p:spPr>
      </p:pic>
      <p:pic>
        <p:nvPicPr>
          <p:cNvPr id="6" name="MS900388511[1].wav">
            <a:hlinkClick r:id="" action="ppaction://media"/>
          </p:cNvPr>
          <p:cNvPicPr>
            <a:picLocks noRot="1" noChangeAspect="1"/>
          </p:cNvPicPr>
          <p:nvPr>
            <a:wavAudioFile r:embed="rId2" name="MS900388511[1].wav"/>
          </p:nvPr>
        </p:nvPicPr>
        <p:blipFill>
          <a:blip r:embed="rId6"/>
          <a:stretch>
            <a:fillRect/>
          </a:stretch>
        </p:blipFill>
        <p:spPr>
          <a:xfrm>
            <a:off x="7251700" y="62484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5" fill="hold"/>
                                        <p:tgtEl>
                                          <p:spTgt spid="5"/>
                                        </p:tgtEl>
                                      </p:cBhvr>
                                    </p:cmd>
                                  </p:childTnLst>
                                </p:cTn>
                              </p:par>
                            </p:childTnLst>
                          </p:cTn>
                        </p:par>
                        <p:par>
                          <p:cTn id="7" fill="hold">
                            <p:stCondLst>
                              <p:cond delay="4745"/>
                            </p:stCondLst>
                            <p:childTnLst>
                              <p:par>
                                <p:cTn id="8" presetID="1" presetClass="mediacall" presetSubtype="0" fill="hold" nodeType="afterEffect">
                                  <p:stCondLst>
                                    <p:cond delay="0"/>
                                  </p:stCondLst>
                                  <p:childTnLst>
                                    <p:cmd type="call" cmd="playFrom(0.0)">
                                      <p:cBhvr>
                                        <p:cTn id="9" dur="189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0"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vel 4">
            <a:hlinkClick r:id="" action="ppaction://hlinkshowjump?jump=nextslide"/>
          </p:cNvPr>
          <p:cNvSpPr/>
          <p:nvPr/>
        </p:nvSpPr>
        <p:spPr bwMode="auto">
          <a:xfrm>
            <a:off x="0" y="4959350"/>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a.  That Katrina is going to laugh at her mom</a:t>
            </a:r>
          </a:p>
        </p:txBody>
      </p:sp>
      <p:sp>
        <p:nvSpPr>
          <p:cNvPr id="14" name="Title 1"/>
          <p:cNvSpPr txBox="1">
            <a:spLocks/>
          </p:cNvSpPr>
          <p:nvPr/>
        </p:nvSpPr>
        <p:spPr>
          <a:xfrm>
            <a:off x="1879600" y="0"/>
            <a:ext cx="5800725" cy="769938"/>
          </a:xfrm>
          <a:prstGeom prst="rect">
            <a:avLst/>
          </a:prstGeom>
          <a:solidFill>
            <a:schemeClr val="accent3">
              <a:lumMod val="50000"/>
            </a:schemeClr>
          </a:solidFill>
          <a:ln w="76200" cap="rnd">
            <a:solidFill>
              <a:schemeClr val="accent3">
                <a:lumMod val="60000"/>
                <a:lumOff val="40000"/>
              </a:schemeClr>
            </a:solidFill>
            <a:prstDash val="solid"/>
            <a:round/>
          </a:ln>
        </p:spPr>
        <p:txBody>
          <a:bodyPr anchor="ctr">
            <a:normAutofit fontScale="77500" lnSpcReduction="20000"/>
          </a:bodyPr>
          <a:lstStyle/>
          <a:p>
            <a:pPr algn="ctr"/>
            <a:r>
              <a:rPr lang="en-US" sz="4400" dirty="0" smtClean="0">
                <a:solidFill>
                  <a:srgbClr val="EBF1DE"/>
                </a:solidFill>
                <a:latin typeface="Calibri" pitchFamily="34" charset="0"/>
              </a:rPr>
              <a:t>Final Round- Worth 5 Points!!!</a:t>
            </a:r>
            <a:endParaRPr lang="en-US" sz="4400" dirty="0">
              <a:solidFill>
                <a:srgbClr val="EBF1DE"/>
              </a:solidFill>
              <a:latin typeface="Calibri" pitchFamily="34" charset="0"/>
            </a:endParaRPr>
          </a:p>
        </p:txBody>
      </p:sp>
      <p:sp>
        <p:nvSpPr>
          <p:cNvPr id="9" name="Bevel 8">
            <a:hlinkClick r:id="" action="ppaction://hlinkshowjump?jump=nextslide"/>
          </p:cNvPr>
          <p:cNvSpPr/>
          <p:nvPr/>
        </p:nvSpPr>
        <p:spPr bwMode="auto">
          <a:xfrm>
            <a:off x="0" y="56038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b.  That Jess is going to be in trouble for hiding</a:t>
            </a:r>
          </a:p>
        </p:txBody>
      </p:sp>
      <p:sp>
        <p:nvSpPr>
          <p:cNvPr id="10" name="Bevel 9">
            <a:hlinkClick r:id="rId2" action="ppaction://hlinksldjump"/>
          </p:cNvPr>
          <p:cNvSpPr/>
          <p:nvPr/>
        </p:nvSpPr>
        <p:spPr bwMode="auto">
          <a:xfrm>
            <a:off x="0" y="62134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c.  That mom is probably going to be upset</a:t>
            </a:r>
          </a:p>
        </p:txBody>
      </p:sp>
      <p:sp>
        <p:nvSpPr>
          <p:cNvPr id="38917" name="Rectangle 11"/>
          <p:cNvSpPr>
            <a:spLocks noChangeArrowheads="1"/>
          </p:cNvSpPr>
          <p:nvPr/>
        </p:nvSpPr>
        <p:spPr bwMode="auto">
          <a:xfrm>
            <a:off x="2987675" y="1258888"/>
            <a:ext cx="5842000" cy="2647950"/>
          </a:xfrm>
          <a:prstGeom prst="rect">
            <a:avLst/>
          </a:prstGeom>
          <a:noFill/>
          <a:ln w="9525">
            <a:noFill/>
            <a:miter lim="800000"/>
            <a:headEnd/>
            <a:tailEnd/>
          </a:ln>
        </p:spPr>
        <p:txBody>
          <a:bodyPr>
            <a:spAutoFit/>
          </a:bodyPr>
          <a:lstStyle/>
          <a:p>
            <a:pPr>
              <a:spcBef>
                <a:spcPct val="50000"/>
              </a:spcBef>
            </a:pPr>
            <a:r>
              <a:rPr lang="en-US" sz="2400">
                <a:latin typeface="Calibri" pitchFamily="34" charset="0"/>
              </a:rPr>
              <a:t>Katrina and her brother, Jess were playing with the water hose outside one day. Jess was hiding from Katrina so she wouldn't squirt him with the water. The back door opened and Katrina pointed the water hose toward the door. It was Mom and she was dripping wet!</a:t>
            </a:r>
          </a:p>
        </p:txBody>
      </p:sp>
      <p:sp>
        <p:nvSpPr>
          <p:cNvPr id="38918" name="TextBox 14"/>
          <p:cNvSpPr txBox="1">
            <a:spLocks noChangeArrowheads="1"/>
          </p:cNvSpPr>
          <p:nvPr/>
        </p:nvSpPr>
        <p:spPr bwMode="auto">
          <a:xfrm>
            <a:off x="269875" y="4435475"/>
            <a:ext cx="7393434" cy="461665"/>
          </a:xfrm>
          <a:prstGeom prst="rect">
            <a:avLst/>
          </a:prstGeom>
          <a:noFill/>
          <a:ln w="9525">
            <a:noFill/>
            <a:miter lim="800000"/>
            <a:headEnd/>
            <a:tailEnd/>
          </a:ln>
        </p:spPr>
        <p:txBody>
          <a:bodyPr wrap="none">
            <a:spAutoFit/>
          </a:bodyPr>
          <a:lstStyle/>
          <a:p>
            <a:r>
              <a:rPr lang="en-US" sz="2400" dirty="0">
                <a:latin typeface="Calibri" pitchFamily="34" charset="0"/>
              </a:rPr>
              <a:t>Based on the author’s tone, we can </a:t>
            </a:r>
            <a:r>
              <a:rPr lang="en-US" sz="2400" dirty="0" smtClean="0">
                <a:latin typeface="Calibri" pitchFamily="34" charset="0"/>
              </a:rPr>
              <a:t>conclude __________</a:t>
            </a:r>
            <a:endParaRPr lang="en-US" sz="2400" dirty="0">
              <a:latin typeface="Calibri" pitchFamily="34" charset="0"/>
            </a:endParaRPr>
          </a:p>
        </p:txBody>
      </p:sp>
      <p:pic>
        <p:nvPicPr>
          <p:cNvPr id="38919" name="Picture 7"/>
          <p:cNvPicPr>
            <a:picLocks noChangeAspect="1"/>
          </p:cNvPicPr>
          <p:nvPr/>
        </p:nvPicPr>
        <p:blipFill>
          <a:blip r:embed="rId3"/>
          <a:srcRect l="28636" t="11539" r="32216" b="20769"/>
          <a:stretch>
            <a:fillRect/>
          </a:stretch>
        </p:blipFill>
        <p:spPr bwMode="auto">
          <a:xfrm>
            <a:off x="0" y="984250"/>
            <a:ext cx="3001963" cy="34512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Back or Previous 3">
            <a:hlinkClick r:id="" action="ppaction://hlinkshowjump?jump=previousslide" highlightClick="1"/>
          </p:cNvPr>
          <p:cNvSpPr/>
          <p:nvPr/>
        </p:nvSpPr>
        <p:spPr bwMode="auto">
          <a:xfrm>
            <a:off x="7924800" y="5943600"/>
            <a:ext cx="1219200" cy="914400"/>
          </a:xfrm>
          <a:prstGeom prst="actionButtonBackPrevious">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39938" name="Picture 4"/>
          <p:cNvPicPr>
            <a:picLocks noChangeAspect="1"/>
          </p:cNvPicPr>
          <p:nvPr/>
        </p:nvPicPr>
        <p:blipFill>
          <a:blip r:embed="rId3"/>
          <a:srcRect/>
          <a:stretch>
            <a:fillRect/>
          </a:stretch>
        </p:blipFill>
        <p:spPr bwMode="auto">
          <a:xfrm>
            <a:off x="0" y="17463"/>
            <a:ext cx="4064000" cy="6840537"/>
          </a:xfrm>
          <a:prstGeom prst="rect">
            <a:avLst/>
          </a:prstGeom>
          <a:noFill/>
          <a:ln w="9525">
            <a:noFill/>
            <a:miter lim="800000"/>
            <a:headEnd/>
            <a:tailEnd/>
          </a:ln>
        </p:spPr>
      </p:pic>
      <p:sp>
        <p:nvSpPr>
          <p:cNvPr id="6" name="Rounded Rectangular Callout 5"/>
          <p:cNvSpPr/>
          <p:nvPr/>
        </p:nvSpPr>
        <p:spPr bwMode="auto">
          <a:xfrm>
            <a:off x="5191125" y="1843088"/>
            <a:ext cx="3048000" cy="2652712"/>
          </a:xfrm>
          <a:prstGeom prst="wedgeRoundRectCallout">
            <a:avLst>
              <a:gd name="adj1" fmla="val -98792"/>
              <a:gd name="adj2" fmla="val -42367"/>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Calibri" pitchFamily="34" charset="0"/>
              </a:rPr>
              <a:t>Nooo…</a:t>
            </a:r>
          </a:p>
          <a:p>
            <a:pPr algn="ctr" defTabSz="914400" eaLnBrk="0" hangingPunct="0">
              <a:defRPr/>
            </a:pPr>
            <a:r>
              <a:rPr lang="en-US" sz="3600">
                <a:solidFill>
                  <a:srgbClr val="4F6228"/>
                </a:solidFill>
                <a:latin typeface="Calibri" pitchFamily="34" charset="0"/>
              </a:rPr>
              <a:t>Sorry,</a:t>
            </a:r>
          </a:p>
          <a:p>
            <a:pPr algn="ctr" defTabSz="914400" eaLnBrk="0" hangingPunct="0">
              <a:defRPr/>
            </a:pPr>
            <a:r>
              <a:rPr lang="en-US" sz="3600">
                <a:solidFill>
                  <a:srgbClr val="4F6228"/>
                </a:solidFill>
                <a:latin typeface="Calibri" pitchFamily="34" charset="0"/>
              </a:rPr>
              <a:t>Try again!</a:t>
            </a:r>
            <a:endParaRPr lang="en-US" sz="3600">
              <a:solidFill>
                <a:srgbClr val="4F6228"/>
              </a:solidFill>
              <a:latin typeface="Tahoma" pitchFamily="34" charset="0"/>
            </a:endParaRPr>
          </a:p>
        </p:txBody>
      </p:sp>
      <p:pic>
        <p:nvPicPr>
          <p:cNvPr id="7" name="MS900388512[1].wav">
            <a:hlinkClick r:id="" action="ppaction://media"/>
          </p:cNvPr>
          <p:cNvPicPr>
            <a:picLocks noRot="1" noChangeAspect="1"/>
          </p:cNvPicPr>
          <p:nvPr>
            <a:wavAudioFile r:embed="rId1" name="MS900388512[1].wav"/>
          </p:nvPr>
        </p:nvPicPr>
        <p:blipFill>
          <a:blip r:embed="rId4"/>
          <a:stretch>
            <a:fillRect/>
          </a:stretch>
        </p:blipFill>
        <p:spPr>
          <a:xfrm>
            <a:off x="7620000" y="65532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6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sp>
        <p:nvSpPr>
          <p:cNvPr id="40962" name="Rounded Rectangular Callout 2"/>
          <p:cNvSpPr>
            <a:spLocks noChangeArrowheads="1"/>
          </p:cNvSpPr>
          <p:nvPr/>
        </p:nvSpPr>
        <p:spPr bwMode="auto">
          <a:xfrm>
            <a:off x="190500" y="936624"/>
            <a:ext cx="3810000" cy="3730626"/>
          </a:xfrm>
          <a:prstGeom prst="wedgeRoundRectCallout">
            <a:avLst>
              <a:gd name="adj1" fmla="val 104324"/>
              <a:gd name="adj2" fmla="val -17116"/>
              <a:gd name="adj3" fmla="val 16667"/>
            </a:avLst>
          </a:prstGeom>
          <a:solidFill>
            <a:schemeClr val="tx1"/>
          </a:solidFill>
          <a:ln w="38100" algn="ctr">
            <a:solidFill>
              <a:schemeClr val="bg1"/>
            </a:solidFill>
            <a:round/>
            <a:headEnd/>
            <a:tailEnd/>
          </a:ln>
        </p:spPr>
        <p:txBody>
          <a:bodyPr/>
          <a:lstStyle/>
          <a:p>
            <a:pPr algn="ctr" defTabSz="914400" eaLnBrk="0" hangingPunct="0"/>
            <a:r>
              <a:rPr lang="en-US" sz="3100" dirty="0">
                <a:solidFill>
                  <a:schemeClr val="bg1"/>
                </a:solidFill>
                <a:latin typeface="Calibri" pitchFamily="34" charset="0"/>
              </a:rPr>
              <a:t>Great job!  You have completed the </a:t>
            </a:r>
            <a:r>
              <a:rPr lang="en-US" sz="3100" dirty="0" smtClean="0">
                <a:solidFill>
                  <a:schemeClr val="bg1"/>
                </a:solidFill>
                <a:latin typeface="Calibri" pitchFamily="34" charset="0"/>
              </a:rPr>
              <a:t>game and that last question was worth 5 points!! Let’s see what the final score is… </a:t>
            </a:r>
            <a:endParaRPr lang="en-US" sz="3100" dirty="0">
              <a:solidFill>
                <a:schemeClr val="bg1"/>
              </a:solidFill>
              <a:latin typeface="Tahoma" pitchFamily="34" charset="0"/>
            </a:endParaRPr>
          </a:p>
        </p:txBody>
      </p:sp>
      <p:sp>
        <p:nvSpPr>
          <p:cNvPr id="7" name="Rectangle 6"/>
          <p:cNvSpPr/>
          <p:nvPr/>
        </p:nvSpPr>
        <p:spPr>
          <a:xfrm>
            <a:off x="0" y="4667250"/>
            <a:ext cx="9144000" cy="2190750"/>
          </a:xfrm>
          <a:prstGeom prst="rect">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pic>
        <p:nvPicPr>
          <p:cNvPr id="40964" name="Picture 7"/>
          <p:cNvPicPr>
            <a:picLocks noChangeAspect="1"/>
          </p:cNvPicPr>
          <p:nvPr/>
        </p:nvPicPr>
        <p:blipFill>
          <a:blip r:embed="rId3"/>
          <a:srcRect/>
          <a:stretch>
            <a:fillRect/>
          </a:stretch>
        </p:blipFill>
        <p:spPr bwMode="auto">
          <a:xfrm>
            <a:off x="4603750" y="-53975"/>
            <a:ext cx="4540250" cy="6911975"/>
          </a:xfrm>
          <a:prstGeom prst="rect">
            <a:avLst/>
          </a:prstGeom>
          <a:noFill/>
          <a:ln w="9525">
            <a:noFill/>
            <a:miter lim="800000"/>
            <a:headEnd/>
            <a:tailEnd/>
          </a:ln>
        </p:spPr>
      </p:pic>
      <p:pic>
        <p:nvPicPr>
          <p:cNvPr id="5" name="MS900437904[1].wav">
            <a:hlinkClick r:id="" action="ppaction://media"/>
          </p:cNvPr>
          <p:cNvPicPr>
            <a:picLocks noRot="1" noChangeAspect="1"/>
          </p:cNvPicPr>
          <p:nvPr>
            <a:audioFile r:link="rId1"/>
          </p:nvPr>
        </p:nvPicPr>
        <p:blipFill>
          <a:blip r:embed="rId4"/>
          <a:stretch>
            <a:fillRect/>
          </a:stretch>
        </p:blipFill>
        <p:spPr>
          <a:xfrm>
            <a:off x="8051800" y="65532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27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Forward or Next 3">
            <a:hlinkClick r:id="" action="ppaction://hlinkshowjump?jump=nextslide" highlightClick="1"/>
          </p:cNvPr>
          <p:cNvSpPr/>
          <p:nvPr/>
        </p:nvSpPr>
        <p:spPr bwMode="auto">
          <a:xfrm>
            <a:off x="7772400" y="6019800"/>
            <a:ext cx="1371600" cy="838200"/>
          </a:xfrm>
          <a:prstGeom prst="actionButtonForwardNext">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19458" name="Picture 5"/>
          <p:cNvPicPr>
            <a:picLocks noChangeAspect="1"/>
          </p:cNvPicPr>
          <p:nvPr/>
        </p:nvPicPr>
        <p:blipFill>
          <a:blip r:embed="rId4"/>
          <a:srcRect/>
          <a:stretch>
            <a:fillRect/>
          </a:stretch>
        </p:blipFill>
        <p:spPr bwMode="auto">
          <a:xfrm>
            <a:off x="0" y="169863"/>
            <a:ext cx="5351463" cy="6688137"/>
          </a:xfrm>
          <a:prstGeom prst="rect">
            <a:avLst/>
          </a:prstGeom>
          <a:noFill/>
          <a:ln w="9525">
            <a:noFill/>
            <a:miter lim="800000"/>
            <a:headEnd/>
            <a:tailEnd/>
          </a:ln>
        </p:spPr>
      </p:pic>
      <p:sp>
        <p:nvSpPr>
          <p:cNvPr id="3" name="Rounded Rectangular Callout 2"/>
          <p:cNvSpPr/>
          <p:nvPr/>
        </p:nvSpPr>
        <p:spPr bwMode="auto">
          <a:xfrm>
            <a:off x="5049838" y="1984375"/>
            <a:ext cx="3792537" cy="1655763"/>
          </a:xfrm>
          <a:prstGeom prst="wedgeRoundRectCallout">
            <a:avLst>
              <a:gd name="adj1" fmla="val -81921"/>
              <a:gd name="adj2" fmla="val -38604"/>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a:solidFill>
                  <a:srgbClr val="4F6228"/>
                </a:solidFill>
                <a:latin typeface="Calibri" pitchFamily="34" charset="0"/>
              </a:rPr>
              <a:t>Like a Boss!  You did it!</a:t>
            </a:r>
            <a:endParaRPr lang="en-US" sz="3600">
              <a:solidFill>
                <a:srgbClr val="4F6228"/>
              </a:solidFill>
              <a:latin typeface="Tahoma" pitchFamily="34" charset="0"/>
            </a:endParaRPr>
          </a:p>
        </p:txBody>
      </p:sp>
      <p:pic>
        <p:nvPicPr>
          <p:cNvPr id="5" name="j0214098.wav">
            <a:hlinkClick r:id="" action="ppaction://media"/>
          </p:cNvPr>
          <p:cNvPicPr>
            <a:picLocks noRot="1" noChangeAspect="1"/>
          </p:cNvPicPr>
          <p:nvPr>
            <a:wavAudioFile r:embed="rId1" name="j0214098.wav"/>
          </p:nvPr>
        </p:nvPicPr>
        <p:blipFill>
          <a:blip r:embed="rId5"/>
          <a:stretch>
            <a:fillRect/>
          </a:stretch>
        </p:blipFill>
        <p:spPr>
          <a:xfrm>
            <a:off x="7467600" y="6553200"/>
            <a:ext cx="304800" cy="304800"/>
          </a:xfrm>
          <a:prstGeom prst="rect">
            <a:avLst/>
          </a:prstGeom>
        </p:spPr>
      </p:pic>
      <p:pic>
        <p:nvPicPr>
          <p:cNvPr id="7" name="MS900388511[1].wav">
            <a:hlinkClick r:id="" action="ppaction://media"/>
          </p:cNvPr>
          <p:cNvPicPr>
            <a:picLocks noRot="1" noChangeAspect="1"/>
          </p:cNvPicPr>
          <p:nvPr>
            <a:wavAudioFile r:embed="rId2" name="MS900388511[1].wav"/>
          </p:nvPr>
        </p:nvPicPr>
        <p:blipFill>
          <a:blip r:embed="rId6"/>
          <a:stretch>
            <a:fillRect/>
          </a:stretch>
        </p:blipFill>
        <p:spPr>
          <a:xfrm>
            <a:off x="7467600" y="60198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5" fill="hold"/>
                                        <p:tgtEl>
                                          <p:spTgt spid="5"/>
                                        </p:tgtEl>
                                      </p:cBhvr>
                                    </p:cmd>
                                  </p:childTnLst>
                                </p:cTn>
                              </p:par>
                            </p:childTnLst>
                          </p:cTn>
                        </p:par>
                        <p:par>
                          <p:cTn id="7" fill="hold">
                            <p:stCondLst>
                              <p:cond delay="4745"/>
                            </p:stCondLst>
                            <p:childTnLst>
                              <p:par>
                                <p:cTn id="8" presetID="1" presetClass="mediacall" presetSubtype="0" fill="hold" nodeType="afterEffect">
                                  <p:stCondLst>
                                    <p:cond delay="0"/>
                                  </p:stCondLst>
                                  <p:childTnLst>
                                    <p:cmd type="call" cmd="playFrom(0.0)">
                                      <p:cBhvr>
                                        <p:cTn id="9" dur="189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0"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vel 4">
            <a:hlinkClick r:id="" action="ppaction://hlinkshowjump?jump=nextslide"/>
          </p:cNvPr>
          <p:cNvSpPr/>
          <p:nvPr/>
        </p:nvSpPr>
        <p:spPr bwMode="auto">
          <a:xfrm>
            <a:off x="0" y="4959350"/>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a. describe a snowy day</a:t>
            </a:r>
          </a:p>
        </p:txBody>
      </p:sp>
      <p:sp>
        <p:nvSpPr>
          <p:cNvPr id="14" name="Title 1"/>
          <p:cNvSpPr txBox="1">
            <a:spLocks/>
          </p:cNvSpPr>
          <p:nvPr/>
        </p:nvSpPr>
        <p:spPr>
          <a:xfrm>
            <a:off x="1879600" y="0"/>
            <a:ext cx="5800725" cy="769938"/>
          </a:xfrm>
          <a:prstGeom prst="rect">
            <a:avLst/>
          </a:prstGeom>
          <a:solidFill>
            <a:schemeClr val="accent3">
              <a:lumMod val="50000"/>
            </a:schemeClr>
          </a:solidFill>
          <a:ln w="76200" cap="rnd">
            <a:solidFill>
              <a:schemeClr val="accent3">
                <a:lumMod val="60000"/>
                <a:lumOff val="40000"/>
              </a:schemeClr>
            </a:solidFill>
            <a:prstDash val="solid"/>
            <a:round/>
          </a:ln>
        </p:spPr>
        <p:txBody>
          <a:bodyPr anchor="ctr">
            <a:normAutofit/>
          </a:bodyPr>
          <a:lstStyle/>
          <a:p>
            <a:pPr algn="ctr">
              <a:defRPr/>
            </a:pPr>
            <a:r>
              <a:rPr lang="en-US" sz="4400">
                <a:solidFill>
                  <a:srgbClr val="EBF1DE"/>
                </a:solidFill>
                <a:latin typeface="Calibri" pitchFamily="34" charset="0"/>
              </a:rPr>
              <a:t>Question 2</a:t>
            </a:r>
          </a:p>
        </p:txBody>
      </p:sp>
      <p:sp>
        <p:nvSpPr>
          <p:cNvPr id="9" name="Bevel 8">
            <a:hlinkClick r:id="" action="ppaction://hlinkshowjump?jump=nextslide"/>
          </p:cNvPr>
          <p:cNvSpPr/>
          <p:nvPr/>
        </p:nvSpPr>
        <p:spPr bwMode="auto">
          <a:xfrm>
            <a:off x="0" y="56038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b. explain how to use a sled</a:t>
            </a:r>
          </a:p>
        </p:txBody>
      </p:sp>
      <p:sp>
        <p:nvSpPr>
          <p:cNvPr id="10" name="Bevel 9">
            <a:hlinkClick r:id="rId2" action="ppaction://hlinksldjump"/>
          </p:cNvPr>
          <p:cNvSpPr/>
          <p:nvPr/>
        </p:nvSpPr>
        <p:spPr bwMode="auto">
          <a:xfrm>
            <a:off x="0" y="62134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defRPr/>
            </a:pPr>
            <a:r>
              <a:rPr lang="en-US" sz="2400">
                <a:solidFill>
                  <a:srgbClr val="4F6228"/>
                </a:solidFill>
                <a:latin typeface="Tahoma" pitchFamily="34" charset="0"/>
              </a:rPr>
              <a:t>c. tell a story about a winter contest between two boys</a:t>
            </a:r>
          </a:p>
        </p:txBody>
      </p:sp>
      <p:sp>
        <p:nvSpPr>
          <p:cNvPr id="20485" name="Rectangle 11"/>
          <p:cNvSpPr>
            <a:spLocks noChangeArrowheads="1"/>
          </p:cNvSpPr>
          <p:nvPr/>
        </p:nvSpPr>
        <p:spPr bwMode="auto">
          <a:xfrm>
            <a:off x="2987675" y="1258888"/>
            <a:ext cx="5842000" cy="2678112"/>
          </a:xfrm>
          <a:prstGeom prst="rect">
            <a:avLst/>
          </a:prstGeom>
          <a:noFill/>
          <a:ln w="9525">
            <a:noFill/>
            <a:miter lim="800000"/>
            <a:headEnd/>
            <a:tailEnd/>
          </a:ln>
        </p:spPr>
        <p:txBody>
          <a:bodyPr>
            <a:spAutoFit/>
          </a:bodyPr>
          <a:lstStyle/>
          <a:p>
            <a:r>
              <a:rPr lang="en-US" sz="2400">
                <a:latin typeface="Calibri" pitchFamily="34" charset="0"/>
              </a:rPr>
              <a:t>Todd was in his basement. He was searching everywhere for his sled. Across town, Benny was in his attic. He was searching, too. It was time for one more of Todd and Benny’s contests. This time the winner would be the first to make sled tracks down the big hill. Todd planned to be first. So did Benny.</a:t>
            </a:r>
          </a:p>
        </p:txBody>
      </p:sp>
      <p:sp>
        <p:nvSpPr>
          <p:cNvPr id="20486" name="TextBox 14"/>
          <p:cNvSpPr txBox="1">
            <a:spLocks noChangeArrowheads="1"/>
          </p:cNvSpPr>
          <p:nvPr/>
        </p:nvSpPr>
        <p:spPr bwMode="auto">
          <a:xfrm>
            <a:off x="269875" y="4435475"/>
            <a:ext cx="7042150" cy="457200"/>
          </a:xfrm>
          <a:prstGeom prst="rect">
            <a:avLst/>
          </a:prstGeom>
          <a:noFill/>
          <a:ln w="9525">
            <a:noFill/>
            <a:miter lim="800000"/>
            <a:headEnd/>
            <a:tailEnd/>
          </a:ln>
        </p:spPr>
        <p:txBody>
          <a:bodyPr wrap="none">
            <a:spAutoFit/>
          </a:bodyPr>
          <a:lstStyle/>
          <a:p>
            <a:r>
              <a:rPr lang="en-US" sz="2400">
                <a:latin typeface="Calibri" pitchFamily="34" charset="0"/>
              </a:rPr>
              <a:t>In the passage, the author wants to __________.		</a:t>
            </a:r>
          </a:p>
        </p:txBody>
      </p:sp>
      <p:pic>
        <p:nvPicPr>
          <p:cNvPr id="20487" name="Picture 15"/>
          <p:cNvPicPr>
            <a:picLocks noChangeAspect="1"/>
          </p:cNvPicPr>
          <p:nvPr/>
        </p:nvPicPr>
        <p:blipFill>
          <a:blip r:embed="rId3"/>
          <a:srcRect/>
          <a:stretch>
            <a:fillRect/>
          </a:stretch>
        </p:blipFill>
        <p:spPr bwMode="auto">
          <a:xfrm>
            <a:off x="-301625" y="0"/>
            <a:ext cx="4629150" cy="44354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Back or Previous 3">
            <a:hlinkClick r:id="" action="ppaction://hlinkshowjump?jump=previousslide" highlightClick="1"/>
          </p:cNvPr>
          <p:cNvSpPr/>
          <p:nvPr/>
        </p:nvSpPr>
        <p:spPr bwMode="auto">
          <a:xfrm>
            <a:off x="7924800" y="5943600"/>
            <a:ext cx="1219200" cy="914400"/>
          </a:xfrm>
          <a:prstGeom prst="actionButtonBackPrevious">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21506" name="Picture 4"/>
          <p:cNvPicPr>
            <a:picLocks noChangeAspect="1"/>
          </p:cNvPicPr>
          <p:nvPr/>
        </p:nvPicPr>
        <p:blipFill>
          <a:blip r:embed="rId3"/>
          <a:srcRect/>
          <a:stretch>
            <a:fillRect/>
          </a:stretch>
        </p:blipFill>
        <p:spPr bwMode="auto">
          <a:xfrm>
            <a:off x="0" y="17463"/>
            <a:ext cx="4064000" cy="6840537"/>
          </a:xfrm>
          <a:prstGeom prst="rect">
            <a:avLst/>
          </a:prstGeom>
          <a:noFill/>
          <a:ln w="9525">
            <a:noFill/>
            <a:miter lim="800000"/>
            <a:headEnd/>
            <a:tailEnd/>
          </a:ln>
        </p:spPr>
      </p:pic>
      <p:sp>
        <p:nvSpPr>
          <p:cNvPr id="6" name="Rounded Rectangular Callout 5"/>
          <p:cNvSpPr/>
          <p:nvPr/>
        </p:nvSpPr>
        <p:spPr bwMode="auto">
          <a:xfrm>
            <a:off x="5191125" y="1843088"/>
            <a:ext cx="3048000" cy="2652712"/>
          </a:xfrm>
          <a:prstGeom prst="wedgeRoundRectCallout">
            <a:avLst>
              <a:gd name="adj1" fmla="val -98792"/>
              <a:gd name="adj2" fmla="val -42367"/>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a:defRPr/>
            </a:pPr>
            <a:r>
              <a:rPr lang="en-US" sz="3600">
                <a:solidFill>
                  <a:srgbClr val="4F6228"/>
                </a:solidFill>
              </a:rPr>
              <a:t>Nooooo….</a:t>
            </a:r>
          </a:p>
          <a:p>
            <a:pPr algn="ctr" defTabSz="914400">
              <a:defRPr/>
            </a:pPr>
            <a:r>
              <a:rPr lang="en-US" sz="3600">
                <a:solidFill>
                  <a:srgbClr val="4F6228"/>
                </a:solidFill>
              </a:rPr>
              <a:t>Sorry, </a:t>
            </a:r>
          </a:p>
          <a:p>
            <a:pPr algn="ctr" defTabSz="914400">
              <a:defRPr/>
            </a:pPr>
            <a:r>
              <a:rPr lang="en-US" sz="3600">
                <a:solidFill>
                  <a:srgbClr val="4F6228"/>
                </a:solidFill>
              </a:rPr>
              <a:t>try again!</a:t>
            </a:r>
          </a:p>
          <a:p>
            <a:pPr algn="ctr" defTabSz="914400" eaLnBrk="0" hangingPunct="0">
              <a:defRPr/>
            </a:pPr>
            <a:endParaRPr lang="en-US" sz="3600">
              <a:solidFill>
                <a:srgbClr val="4F6228"/>
              </a:solidFill>
              <a:latin typeface="Tahoma" pitchFamily="34" charset="0"/>
            </a:endParaRPr>
          </a:p>
        </p:txBody>
      </p:sp>
      <p:pic>
        <p:nvPicPr>
          <p:cNvPr id="7" name="MS900388512[1].wav">
            <a:hlinkClick r:id="" action="ppaction://media"/>
          </p:cNvPr>
          <p:cNvPicPr>
            <a:picLocks noRot="1" noChangeAspect="1"/>
          </p:cNvPicPr>
          <p:nvPr>
            <a:wavAudioFile r:embed="rId1" name="MS900388512[1].wav"/>
          </p:nvPr>
        </p:nvPicPr>
        <p:blipFill>
          <a:blip r:embed="rId4"/>
          <a:stretch>
            <a:fillRect/>
          </a:stretch>
        </p:blipFill>
        <p:spPr>
          <a:xfrm>
            <a:off x="7620000" y="65532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6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Forward or Next 3">
            <a:hlinkClick r:id="" action="ppaction://hlinkshowjump?jump=nextslide" highlightClick="1"/>
          </p:cNvPr>
          <p:cNvSpPr/>
          <p:nvPr/>
        </p:nvSpPr>
        <p:spPr bwMode="auto">
          <a:xfrm>
            <a:off x="7772400" y="6019800"/>
            <a:ext cx="1371600" cy="838200"/>
          </a:xfrm>
          <a:prstGeom prst="actionButtonForwardNext">
            <a:avLst/>
          </a:prstGeom>
          <a:solidFill>
            <a:schemeClr val="accent3">
              <a:lumMod val="50000"/>
            </a:schemeClr>
          </a:solidFill>
          <a:ln w="9525" cap="flat" cmpd="sng" algn="ctr">
            <a:solidFill>
              <a:schemeClr val="accent3">
                <a:lumMod val="60000"/>
                <a:lumOff val="40000"/>
              </a:schemeClr>
            </a:solidFill>
            <a:prstDash val="solid"/>
            <a:round/>
            <a:headEnd type="none" w="med" len="med"/>
            <a:tailEnd type="none" w="med" len="med"/>
          </a:ln>
          <a:effectLst/>
        </p:spPr>
        <p:txBody>
          <a:bodyPr/>
          <a:lstStyle/>
          <a:p>
            <a:pPr defTabSz="914400" eaLnBrk="0" hangingPunct="0">
              <a:defRPr/>
            </a:pPr>
            <a:endParaRPr lang="en-US" dirty="0">
              <a:solidFill>
                <a:schemeClr val="accent3">
                  <a:lumMod val="50000"/>
                </a:schemeClr>
              </a:solidFill>
              <a:latin typeface="Tahoma" pitchFamily="-110" charset="0"/>
              <a:cs typeface="+mn-cs"/>
            </a:endParaRPr>
          </a:p>
        </p:txBody>
      </p:sp>
      <p:pic>
        <p:nvPicPr>
          <p:cNvPr id="22530" name="Picture 5"/>
          <p:cNvPicPr>
            <a:picLocks noChangeAspect="1"/>
          </p:cNvPicPr>
          <p:nvPr/>
        </p:nvPicPr>
        <p:blipFill>
          <a:blip r:embed="rId4"/>
          <a:srcRect/>
          <a:stretch>
            <a:fillRect/>
          </a:stretch>
        </p:blipFill>
        <p:spPr bwMode="auto">
          <a:xfrm>
            <a:off x="0" y="169863"/>
            <a:ext cx="5351463" cy="6688137"/>
          </a:xfrm>
          <a:prstGeom prst="rect">
            <a:avLst/>
          </a:prstGeom>
          <a:noFill/>
          <a:ln w="9525">
            <a:noFill/>
            <a:miter lim="800000"/>
            <a:headEnd/>
            <a:tailEnd/>
          </a:ln>
        </p:spPr>
      </p:pic>
      <p:sp>
        <p:nvSpPr>
          <p:cNvPr id="3" name="Rounded Rectangular Callout 2"/>
          <p:cNvSpPr/>
          <p:nvPr/>
        </p:nvSpPr>
        <p:spPr bwMode="auto">
          <a:xfrm>
            <a:off x="5049838" y="1984375"/>
            <a:ext cx="3792537" cy="1655763"/>
          </a:xfrm>
          <a:prstGeom prst="wedgeRoundRectCallout">
            <a:avLst>
              <a:gd name="adj1" fmla="val -81921"/>
              <a:gd name="adj2" fmla="val -38604"/>
              <a:gd name="adj3" fmla="val 16667"/>
            </a:avLst>
          </a:prstGeom>
          <a:solidFill>
            <a:schemeClr val="accent3">
              <a:lumMod val="60000"/>
              <a:lumOff val="40000"/>
            </a:schemeClr>
          </a:solidFill>
          <a:ln w="38100" cap="flat" cmpd="sng" algn="ctr">
            <a:solidFill>
              <a:schemeClr val="accent3">
                <a:lumMod val="50000"/>
              </a:schemeClr>
            </a:solidFill>
            <a:prstDash val="solid"/>
            <a:round/>
            <a:headEnd type="none" w="med" len="med"/>
            <a:tailEnd type="none" w="med" len="med"/>
          </a:ln>
          <a:effectLst/>
        </p:spPr>
        <p:txBody>
          <a:bodyPr/>
          <a:lstStyle/>
          <a:p>
            <a:pPr algn="ctr" defTabSz="914400" eaLnBrk="0" hangingPunct="0">
              <a:defRPr/>
            </a:pPr>
            <a:r>
              <a:rPr lang="en-US" sz="3600" dirty="0" smtClean="0">
                <a:solidFill>
                  <a:srgbClr val="4F6228"/>
                </a:solidFill>
                <a:latin typeface="Calibri" pitchFamily="34" charset="0"/>
              </a:rPr>
              <a:t>This kid is in Beast </a:t>
            </a:r>
            <a:r>
              <a:rPr lang="en-US" sz="3600" dirty="0">
                <a:solidFill>
                  <a:srgbClr val="4F6228"/>
                </a:solidFill>
                <a:latin typeface="Calibri" pitchFamily="34" charset="0"/>
              </a:rPr>
              <a:t>Mode!  You did it!</a:t>
            </a:r>
            <a:endParaRPr lang="en-US" sz="3600" dirty="0">
              <a:solidFill>
                <a:srgbClr val="4F6228"/>
              </a:solidFill>
              <a:latin typeface="Tahoma" pitchFamily="34" charset="0"/>
            </a:endParaRPr>
          </a:p>
        </p:txBody>
      </p:sp>
      <p:pic>
        <p:nvPicPr>
          <p:cNvPr id="5" name="j0214098.wav">
            <a:hlinkClick r:id="" action="ppaction://media"/>
          </p:cNvPr>
          <p:cNvPicPr>
            <a:picLocks noRot="1" noChangeAspect="1"/>
          </p:cNvPicPr>
          <p:nvPr>
            <a:wavAudioFile r:embed="rId1" name="j0214098.wav"/>
          </p:nvPr>
        </p:nvPicPr>
        <p:blipFill>
          <a:blip r:embed="rId5"/>
          <a:stretch>
            <a:fillRect/>
          </a:stretch>
        </p:blipFill>
        <p:spPr>
          <a:xfrm>
            <a:off x="7226300" y="6375400"/>
            <a:ext cx="304800" cy="304800"/>
          </a:xfrm>
          <a:prstGeom prst="rect">
            <a:avLst/>
          </a:prstGeom>
        </p:spPr>
      </p:pic>
      <p:pic>
        <p:nvPicPr>
          <p:cNvPr id="6" name="MS900388511[1].wav">
            <a:hlinkClick r:id="" action="ppaction://media"/>
          </p:cNvPr>
          <p:cNvPicPr>
            <a:picLocks noRot="1" noChangeAspect="1"/>
          </p:cNvPicPr>
          <p:nvPr>
            <a:wavAudioFile r:embed="rId2" name="MS900388511[1].wav"/>
          </p:nvPr>
        </p:nvPicPr>
        <p:blipFill>
          <a:blip r:embed="rId6"/>
          <a:stretch>
            <a:fillRect/>
          </a:stretch>
        </p:blipFill>
        <p:spPr>
          <a:xfrm>
            <a:off x="7226300" y="60198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5" fill="hold"/>
                                        <p:tgtEl>
                                          <p:spTgt spid="5"/>
                                        </p:tgtEl>
                                      </p:cBhvr>
                                    </p:cmd>
                                  </p:childTnLst>
                                </p:cTn>
                              </p:par>
                            </p:childTnLst>
                          </p:cTn>
                        </p:par>
                        <p:par>
                          <p:cTn id="7" fill="hold">
                            <p:stCondLst>
                              <p:cond delay="4745"/>
                            </p:stCondLst>
                            <p:childTnLst>
                              <p:par>
                                <p:cTn id="8" presetID="1" presetClass="mediacall" presetSubtype="0" fill="hold" nodeType="afterEffect">
                                  <p:stCondLst>
                                    <p:cond delay="0"/>
                                  </p:stCondLst>
                                  <p:childTnLst>
                                    <p:cmd type="call" cmd="playFrom(0.0)">
                                      <p:cBhvr>
                                        <p:cTn id="9" dur="189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0"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vel 4">
            <a:hlinkClick r:id="" action="ppaction://hlinkshowjump?jump=nextslide"/>
          </p:cNvPr>
          <p:cNvSpPr/>
          <p:nvPr/>
        </p:nvSpPr>
        <p:spPr bwMode="auto">
          <a:xfrm>
            <a:off x="0" y="4959350"/>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r>
              <a:rPr lang="en-US" sz="2400">
                <a:solidFill>
                  <a:srgbClr val="4F6228"/>
                </a:solidFill>
                <a:latin typeface="Tahoma" pitchFamily="34" charset="0"/>
              </a:rPr>
              <a:t>a. describe where ketchup comes</a:t>
            </a:r>
            <a:r>
              <a:rPr lang="en-US" sz="2400">
                <a:solidFill>
                  <a:srgbClr val="4F6228"/>
                </a:solidFill>
                <a:latin typeface="Tahoma" pitchFamily="34" charset="0"/>
                <a:hlinkClick r:id="" action="ppaction://hlinkshowjump?jump=nextslide"/>
              </a:rPr>
              <a:t>.</a:t>
            </a:r>
            <a:endParaRPr lang="en-US" sz="2400">
              <a:solidFill>
                <a:srgbClr val="4F6228"/>
              </a:solidFill>
              <a:latin typeface="Tahoma" pitchFamily="34" charset="0"/>
            </a:endParaRPr>
          </a:p>
        </p:txBody>
      </p:sp>
      <p:sp>
        <p:nvSpPr>
          <p:cNvPr id="14" name="Title 1"/>
          <p:cNvSpPr txBox="1">
            <a:spLocks/>
          </p:cNvSpPr>
          <p:nvPr/>
        </p:nvSpPr>
        <p:spPr>
          <a:xfrm>
            <a:off x="1879600" y="0"/>
            <a:ext cx="5800725" cy="769938"/>
          </a:xfrm>
          <a:prstGeom prst="rect">
            <a:avLst/>
          </a:prstGeom>
          <a:solidFill>
            <a:schemeClr val="accent3">
              <a:lumMod val="50000"/>
            </a:schemeClr>
          </a:solidFill>
          <a:ln w="76200" cap="rnd">
            <a:solidFill>
              <a:schemeClr val="accent3">
                <a:lumMod val="60000"/>
                <a:lumOff val="40000"/>
              </a:schemeClr>
            </a:solidFill>
            <a:prstDash val="solid"/>
            <a:round/>
          </a:ln>
        </p:spPr>
        <p:txBody>
          <a:bodyPr anchor="ctr">
            <a:normAutofit/>
          </a:bodyPr>
          <a:lstStyle/>
          <a:p>
            <a:pPr algn="ctr"/>
            <a:r>
              <a:rPr lang="en-US" sz="4400">
                <a:solidFill>
                  <a:srgbClr val="EBF1DE"/>
                </a:solidFill>
                <a:latin typeface="Calibri" pitchFamily="34" charset="0"/>
              </a:rPr>
              <a:t>Question 3</a:t>
            </a:r>
          </a:p>
        </p:txBody>
      </p:sp>
      <p:sp>
        <p:nvSpPr>
          <p:cNvPr id="9" name="Bevel 8">
            <a:hlinkClick r:id="" action="ppaction://hlinkshowjump?jump=nextslide"/>
          </p:cNvPr>
          <p:cNvSpPr/>
          <p:nvPr/>
        </p:nvSpPr>
        <p:spPr bwMode="auto">
          <a:xfrm>
            <a:off x="0" y="56038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r>
              <a:rPr lang="en-US" sz="2400">
                <a:solidFill>
                  <a:srgbClr val="4F6228"/>
                </a:solidFill>
                <a:latin typeface="Tahoma" pitchFamily="34" charset="0"/>
              </a:rPr>
              <a:t>b. Persuade the reader to eat tomatoes</a:t>
            </a:r>
          </a:p>
        </p:txBody>
      </p:sp>
      <p:sp>
        <p:nvSpPr>
          <p:cNvPr id="10" name="Bevel 9">
            <a:hlinkClick r:id="rId2" action="ppaction://hlinksldjump"/>
          </p:cNvPr>
          <p:cNvSpPr/>
          <p:nvPr/>
        </p:nvSpPr>
        <p:spPr bwMode="auto">
          <a:xfrm>
            <a:off x="0" y="6213475"/>
            <a:ext cx="9144000" cy="644525"/>
          </a:xfrm>
          <a:prstGeom prst="bevel">
            <a:avLst>
              <a:gd name="adj" fmla="val 19013"/>
            </a:avLst>
          </a:prstGeom>
          <a:solidFill>
            <a:schemeClr val="accent3">
              <a:lumMod val="60000"/>
              <a:lumOff val="40000"/>
            </a:schemeClr>
          </a:solidFill>
          <a:ln w="9525" cap="flat" cmpd="sng" algn="ctr">
            <a:solidFill>
              <a:schemeClr val="accent3">
                <a:lumMod val="50000"/>
              </a:schemeClr>
            </a:solidFill>
            <a:prstDash val="solid"/>
            <a:round/>
            <a:headEnd type="none" w="med" len="med"/>
            <a:tailEnd type="none" w="med" len="med"/>
          </a:ln>
          <a:effectLst/>
        </p:spPr>
        <p:txBody>
          <a:bodyPr/>
          <a:lstStyle/>
          <a:p>
            <a:pPr defTabSz="914400" eaLnBrk="0" hangingPunct="0"/>
            <a:r>
              <a:rPr lang="en-US" sz="2400">
                <a:solidFill>
                  <a:srgbClr val="4F6228"/>
                </a:solidFill>
                <a:latin typeface="Tahoma" pitchFamily="34" charset="0"/>
              </a:rPr>
              <a:t>c. Inform the reader about the history of tomatoes</a:t>
            </a:r>
            <a:r>
              <a:rPr lang="en-US" sz="2400">
                <a:solidFill>
                  <a:srgbClr val="4F6228"/>
                </a:solidFill>
                <a:latin typeface="Tahoma" pitchFamily="34" charset="0"/>
                <a:hlinkClick r:id="rId2" action="ppaction://hlinksldjump"/>
              </a:rPr>
              <a:t>.</a:t>
            </a:r>
            <a:endParaRPr lang="en-US" sz="2400">
              <a:solidFill>
                <a:srgbClr val="4F6228"/>
              </a:solidFill>
              <a:latin typeface="Tahoma" pitchFamily="34" charset="0"/>
            </a:endParaRPr>
          </a:p>
        </p:txBody>
      </p:sp>
      <p:sp>
        <p:nvSpPr>
          <p:cNvPr id="46086" name="Rectangle 11"/>
          <p:cNvSpPr>
            <a:spLocks noChangeArrowheads="1"/>
          </p:cNvSpPr>
          <p:nvPr/>
        </p:nvSpPr>
        <p:spPr bwMode="auto">
          <a:xfrm>
            <a:off x="2987675" y="992188"/>
            <a:ext cx="5842000" cy="3249612"/>
          </a:xfrm>
          <a:prstGeom prst="rect">
            <a:avLst/>
          </a:prstGeom>
          <a:noFill/>
          <a:ln w="9525">
            <a:noFill/>
            <a:miter lim="800000"/>
            <a:headEnd/>
            <a:tailEnd/>
          </a:ln>
        </p:spPr>
        <p:txBody>
          <a:bodyPr>
            <a:spAutoFit/>
          </a:bodyPr>
          <a:lstStyle/>
          <a:p>
            <a:r>
              <a:rPr lang="en-US" sz="2300"/>
              <a:t>Tomatoes were once considered poisonous. Some brave people finally took a bite of a tomato, and they survived. Now, we use tomatoes in our salads and sandwiches. Do you ever use tomato sauce or ketchup? These products are made of tomatoes. If it weren't for these brave individuals, you might not be able to enjoy ketchup with your french-fries. </a:t>
            </a:r>
          </a:p>
        </p:txBody>
      </p:sp>
      <p:sp>
        <p:nvSpPr>
          <p:cNvPr id="46087" name="TextBox 14"/>
          <p:cNvSpPr txBox="1">
            <a:spLocks noChangeArrowheads="1"/>
          </p:cNvSpPr>
          <p:nvPr/>
        </p:nvSpPr>
        <p:spPr bwMode="auto">
          <a:xfrm>
            <a:off x="269875" y="4435475"/>
            <a:ext cx="7042150" cy="457200"/>
          </a:xfrm>
          <a:prstGeom prst="rect">
            <a:avLst/>
          </a:prstGeom>
          <a:noFill/>
          <a:ln w="9525">
            <a:noFill/>
            <a:miter lim="800000"/>
            <a:headEnd/>
            <a:tailEnd/>
          </a:ln>
        </p:spPr>
        <p:txBody>
          <a:bodyPr wrap="none">
            <a:spAutoFit/>
          </a:bodyPr>
          <a:lstStyle/>
          <a:p>
            <a:r>
              <a:rPr lang="en-US" sz="2400">
                <a:latin typeface="Calibri" pitchFamily="34" charset="0"/>
              </a:rPr>
              <a:t>In the passage, the author wants to __________.		</a:t>
            </a:r>
          </a:p>
        </p:txBody>
      </p:sp>
      <p:pic>
        <p:nvPicPr>
          <p:cNvPr id="46089" name="Picture 9" descr="MP900400601[1]"/>
          <p:cNvPicPr>
            <a:picLocks noChangeAspect="1" noChangeArrowheads="1"/>
          </p:cNvPicPr>
          <p:nvPr/>
        </p:nvPicPr>
        <p:blipFill>
          <a:blip r:embed="rId3"/>
          <a:srcRect/>
          <a:stretch>
            <a:fillRect/>
          </a:stretch>
        </p:blipFill>
        <p:spPr bwMode="auto">
          <a:xfrm>
            <a:off x="0" y="855663"/>
            <a:ext cx="2862263" cy="3579812"/>
          </a:xfrm>
          <a:prstGeom prst="rect">
            <a:avLst/>
          </a:prstGeom>
          <a:noFill/>
        </p:spPr>
      </p:pic>
    </p:spTree>
  </p:cSld>
  <p:clrMapOvr>
    <a:masterClrMapping/>
  </p:clrMapOvr>
  <p:transition/>
  <p:timing>
    <p:tnLst>
      <p:par>
        <p:cTn id="1" dur="indefinite" restart="never" nodeType="tmRoot"/>
      </p:par>
    </p:tnLst>
  </p:timing>
</p:sld>
</file>

<file path=ppt/theme/_rels/theme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image" Target="NULL"/><Relationship Id="rId5" Type="http://schemas.openxmlformats.org/officeDocument/2006/relationships/image" Target="../media/image1.jpeg"/><Relationship Id="rId4" Type="http://schemas.openxmlformats.org/officeDocument/2006/relationships/image" Target="NULL"/></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Inkwell">
  <a:themeElements>
    <a:clrScheme name="Inkwell">
      <a:dk1>
        <a:sysClr val="windowText" lastClr="000000"/>
      </a:dk1>
      <a:lt1>
        <a:sysClr val="window" lastClr="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Inkwell">
      <a:majorFont>
        <a:latin typeface="Goudy Old Style"/>
        <a:ea typeface=""/>
        <a:cs typeface=""/>
        <a:font script="Jpan" typeface="ＭＳ Ｐ明朝"/>
      </a:majorFont>
      <a:minorFont>
        <a:latin typeface="Goudy Old Style"/>
        <a:ea typeface=""/>
        <a:cs typeface=""/>
        <a:font script="Jpan" typeface="ＭＳ Ｐ明朝"/>
      </a:minorFont>
    </a:fontScheme>
    <a:fmtScheme name="Inkwell">
      <a:fillStyleLst>
        <a:solidFill>
          <a:schemeClr val="phClr"/>
        </a:solidFill>
        <a:blipFill rotWithShape="1">
          <a:blip xmlns:r="http://schemas.openxmlformats.org/officeDocument/2006/relationships" r:embed="rId1">
            <a:duotone>
              <a:schemeClr val="phClr">
                <a:shade val="30000"/>
              </a:schemeClr>
              <a:schemeClr val="phClr">
                <a:alpha val="10000"/>
                <a:satMod val="120000"/>
              </a:schemeClr>
            </a:duotone>
          </a:blip>
          <a:stretch/>
        </a:blipFill>
        <a:blipFill rotWithShape="1">
          <a:blip xmlns:r="http://schemas.openxmlformats.org/officeDocument/2006/relationships" r:embed="rId2">
            <a:duotone>
              <a:schemeClr val="phClr">
                <a:shade val="30000"/>
                <a:satMod val="150000"/>
              </a:schemeClr>
              <a:schemeClr val="phClr">
                <a:alpha val="10000"/>
                <a:satMod val="120000"/>
              </a:schemeClr>
            </a:duotone>
          </a:blip>
          <a:stretch/>
        </a:blipFill>
      </a:fillStyleLst>
      <a:lnStyleLst>
        <a:ln w="12700" cap="flat" cmpd="sng" algn="ctr">
          <a:solidFill>
            <a:schemeClr val="phClr">
              <a:shade val="95000"/>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101600" dist="38100" dir="5400000" rotWithShape="0">
              <a:srgbClr val="000000">
                <a:alpha val="75000"/>
              </a:srgbClr>
            </a:outerShdw>
          </a:effectLst>
        </a:effectStyle>
        <a:effectStyle>
          <a:effectLst>
            <a:outerShdw blurRad="38100" dist="25400" dir="5400000" rotWithShape="0">
              <a:srgbClr val="000000">
                <a:alpha val="75000"/>
              </a:srgbClr>
            </a:outerShdw>
            <a:softEdge rad="63500"/>
          </a:effectLst>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2884</TotalTime>
  <Words>1585</Words>
  <Application>Microsoft Office PowerPoint</Application>
  <PresentationFormat>On-screen Show (4:3)</PresentationFormat>
  <Paragraphs>145</Paragraphs>
  <Slides>44</Slides>
  <Notes>0</Notes>
  <HiddenSlides>0</HiddenSlides>
  <MMClips>44</MMClips>
  <ScaleCrop>false</ScaleCrop>
  <HeadingPairs>
    <vt:vector size="4" baseType="variant">
      <vt:variant>
        <vt:lpstr>Theme</vt:lpstr>
      </vt:variant>
      <vt:variant>
        <vt:i4>2</vt:i4>
      </vt:variant>
      <vt:variant>
        <vt:lpstr>Slide Titles</vt:lpstr>
      </vt:variant>
      <vt:variant>
        <vt:i4>44</vt:i4>
      </vt:variant>
    </vt:vector>
  </HeadingPairs>
  <TitlesOfParts>
    <vt:vector size="46" baseType="lpstr">
      <vt:lpstr>Office Theme</vt:lpstr>
      <vt:lpstr>Inkwell</vt:lpstr>
      <vt:lpstr>The Bundle 2 Review Game</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vector>
  </TitlesOfParts>
  <Company>South Jefferson CSD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Gingerbread Man  Quotations</dc:title>
  <dc:creator>RaeAnn Thomas</dc:creator>
  <cp:lastModifiedBy>e805225</cp:lastModifiedBy>
  <cp:revision>150</cp:revision>
  <dcterms:created xsi:type="dcterms:W3CDTF">2011-03-28T22:15:57Z</dcterms:created>
  <dcterms:modified xsi:type="dcterms:W3CDTF">2013-10-08T19:40:57Z</dcterms:modified>
</cp:coreProperties>
</file>